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  <p:sldMasterId id="2147483724" r:id="rId2"/>
  </p:sldMasterIdLst>
  <p:sldIdLst>
    <p:sldId id="256" r:id="rId3"/>
    <p:sldId id="259" r:id="rId4"/>
    <p:sldId id="257" r:id="rId5"/>
    <p:sldId id="260" r:id="rId6"/>
    <p:sldId id="258" r:id="rId7"/>
    <p:sldId id="262" r:id="rId8"/>
    <p:sldId id="261" r:id="rId9"/>
    <p:sldId id="264" r:id="rId10"/>
    <p:sldId id="265" r:id="rId11"/>
    <p:sldId id="263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622" autoAdjust="0"/>
  </p:normalViewPr>
  <p:slideViewPr>
    <p:cSldViewPr>
      <p:cViewPr varScale="1">
        <p:scale>
          <a:sx n="43" d="100"/>
          <a:sy n="43" d="100"/>
        </p:scale>
        <p:origin x="128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1776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1776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4271289-F864-4F26-A638-C0A8D209BC33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17767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FA8D1C-2043-49A2-8BB2-DA084A1F6B0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28702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FF5DFD-977A-4D39-B4B0-6FD8B37942C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7155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85348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53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853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59A8200-A7B6-45A4-AF31-2FEAFA54A5E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85351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32499-9101-49E1-8B72-6D85FD30C8C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265713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7E90B-A47B-4320-BF7E-40E38D12CEA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400867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30A011-20C7-4636-BDD2-948C6CD3BD3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14104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1F10C-A1C0-43D7-B6BA-A078AA54693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07692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CBB119-0CFF-40A1-8759-AD498CBCBD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164952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309ED4-D7CC-41C9-82B8-88202BA8FF6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5950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C35039-0205-42D2-8DD3-57CB912E32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16190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DBEE24-F1FF-41E3-B81F-E358D4B772D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95474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527CE-91E9-4E09-83F6-BB9BF3655AC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630343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CF322-296D-4513-ACA4-55A9F7166EB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23951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91181-502C-4542-A2A6-55217FD61C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69087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1EE4C3-B39A-470D-B1AC-8037185BD8E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6237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E6591-644A-46C7-BCEE-DD8C5D91C2E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92454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DDCC3-5C1F-4C8D-81F7-F86685A2470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2545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DB82EE-1DBC-4323-ABED-1CAD8212A76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21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C5B150-F3C5-4832-9668-5C3CCEFB9F3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49673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E58380-5DAF-4791-AF7E-55A19DB3535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8946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FA97D-524A-496C-91E1-2E70284D5E2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66704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61CD620-A559-44EC-85FC-71C03492ECF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9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843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1843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1843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FE829EE-43BF-4F12-82BF-AB8D70AA48C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ru-RU"/>
              <a:t>Великие географические открытия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508625" y="5229225"/>
            <a:ext cx="3271838" cy="1487488"/>
          </a:xfrm>
        </p:spPr>
        <p:txBody>
          <a:bodyPr/>
          <a:lstStyle/>
          <a:p>
            <a:r>
              <a:rPr lang="ru-RU" altLang="ru-RU" sz="1400"/>
              <a:t>Выполнила ученица 5 «а» класса </a:t>
            </a:r>
          </a:p>
          <a:p>
            <a:r>
              <a:rPr lang="ru-RU" altLang="ru-RU" sz="1400"/>
              <a:t>Дорофеева Наталья</a:t>
            </a:r>
          </a:p>
        </p:txBody>
      </p:sp>
      <p:pic>
        <p:nvPicPr>
          <p:cNvPr id="962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573463"/>
            <a:ext cx="3455987" cy="307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9625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  <p:bldP spid="9625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57563"/>
            <a:ext cx="10082213" cy="1384300"/>
          </a:xfrm>
        </p:spPr>
        <p:txBody>
          <a:bodyPr/>
          <a:lstStyle/>
          <a:p>
            <a:r>
              <a:rPr lang="ru-RU" altLang="ru-RU">
                <a:sym typeface="Wingdings" panose="05000000000000000000" pitchFamily="2" charset="2"/>
              </a:rPr>
              <a:t></a:t>
            </a:r>
            <a:r>
              <a:rPr lang="ru-RU" altLang="ru-RU"/>
              <a:t>Спасибо за просмотр</a:t>
            </a:r>
            <a:r>
              <a:rPr lang="ru-RU" altLang="ru-RU">
                <a:sym typeface="Wingdings" panose="05000000000000000000" pitchFamily="2" charset="2"/>
              </a:rPr>
              <a:t></a:t>
            </a:r>
            <a:endParaRPr lang="ru-RU" altLang="ru-RU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6524625"/>
            <a:ext cx="8229600" cy="4114800"/>
          </a:xfrm>
        </p:spPr>
        <p:txBody>
          <a:bodyPr/>
          <a:lstStyle/>
          <a:p>
            <a:pPr>
              <a:buFontTx/>
              <a:buNone/>
            </a:pP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/>
      <p:bldP spid="12697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333375"/>
            <a:ext cx="8229600" cy="1384300"/>
          </a:xfrm>
        </p:spPr>
        <p:txBody>
          <a:bodyPr/>
          <a:lstStyle/>
          <a:p>
            <a:r>
              <a:rPr lang="ru-RU" altLang="ru-RU"/>
              <a:t>Афанасий Никитин</a:t>
            </a:r>
          </a:p>
        </p:txBody>
      </p:sp>
      <p:pic>
        <p:nvPicPr>
          <p:cNvPr id="122883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68538" y="2420938"/>
            <a:ext cx="4032250" cy="4014787"/>
          </a:xfrm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2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Афанасий Никитин 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60575"/>
            <a:ext cx="82296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600">
                <a:solidFill>
                  <a:schemeClr val="hlink"/>
                </a:solidFill>
              </a:rPr>
              <a:t>В 1466 году Афанасий Никитин с купцами решил поехать торговать в Ширван. Ширванское ханство лежало на юго-западных берегах Каспийского моря. Снарядив два корабля, Никитин со своими товарищами поплыл в Нижний Новгород, где, дождавшись посла двинулись вниз по Волге. У Астрахани имущество купцов было разграбленно отрядами татар. Далее проплыв через Каспийское море, Афанасий благополучно достиг Дербента. Почти целый год провел он в Ширванском ханстве, после чего он отправился в Баку, а затем в Персию (г. Чапкаур). Двигаясь по древнему караванному пути, Никитин дошел до Бендер-Абаса на берегу Персидского залива, а оттуда отправился в г. Ормуз, лежащий на острове у входа в залив. Здесь Никитин пробыл целый месяц. 9 апреля 1469 года поплыл в Индию через Аравийское море. Высадился он в городе Чауле (южнее современного Бомбея). Отсюда начались его почти трехлетние странствия по стране. Афанасий побывал во многих городах нагорья Декан. Два месяца он прожил в Джуннаре. В начале 1472 года из приморского города Дабула Никитин отправился в обратный путь. В октябре 1472 года он достиг города Тробзона. Договорившись с моряками, Никитин переправился на берег Крыма. Корабль зашел в Балаклаву, затем в Гурзуф и закончил плавание в Кафе (Феодосия), где он встретил русских купцов и отправился с ними на родину. В дороге, недалеко от Смоленска, Никитин умер в конце 1472 г. </a:t>
            </a:r>
            <a:br>
              <a:rPr lang="ru-RU" altLang="ru-RU" sz="1600">
                <a:solidFill>
                  <a:schemeClr val="hlink"/>
                </a:solidFill>
              </a:rPr>
            </a:br>
            <a:r>
              <a:rPr lang="ru-RU" altLang="ru-RU" sz="1600"/>
              <a:t/>
            </a:r>
            <a:br>
              <a:rPr lang="ru-RU" altLang="ru-RU" sz="1600"/>
            </a:br>
            <a:endParaRPr lang="ru-RU" altLang="ru-RU" sz="160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-.5"/>
                                          </p:val>
                                        </p:tav>
                                        <p:tav tm="50000">
                                          <p:val>
                                            <p:strVal val="#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ppt_w-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0">
                                          <p:val>
                                            <p:strVal val="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8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1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4" grpId="0"/>
      <p:bldP spid="97284" grpId="1"/>
      <p:bldP spid="97283" grpId="0" build="p"/>
      <p:bldP spid="97283" grpI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Христофор Колумб</a:t>
            </a:r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12390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2349500"/>
            <a:ext cx="3744913" cy="378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3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3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3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3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3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/>
      <p:bldP spid="12390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7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5364163" cy="692150"/>
          </a:xfrm>
        </p:spPr>
        <p:txBody>
          <a:bodyPr/>
          <a:lstStyle/>
          <a:p>
            <a:r>
              <a:rPr lang="ru-RU" altLang="ru-RU" sz="4000"/>
              <a:t>Христофор Колумб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500563" y="1341438"/>
            <a:ext cx="4038600" cy="4114800"/>
          </a:xfrm>
        </p:spPr>
        <p:txBody>
          <a:bodyPr/>
          <a:lstStyle/>
          <a:p>
            <a:pPr>
              <a:buFontTx/>
              <a:buNone/>
            </a:pPr>
            <a:endParaRPr lang="ru-RU" altLang="ru-RU" sz="1200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1763713" y="765175"/>
            <a:ext cx="4321175" cy="4895850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ru-RU" altLang="ru-RU" sz="1400" b="1" i="1"/>
              <a:t>I и II экспедиция </a:t>
            </a:r>
            <a:br>
              <a:rPr lang="ru-RU" altLang="ru-RU" sz="1400" b="1" i="1"/>
            </a:br>
            <a:endParaRPr lang="ru-RU" altLang="ru-RU" sz="1400" b="1" i="1"/>
          </a:p>
          <a:p>
            <a:pPr>
              <a:lnSpc>
                <a:spcPct val="80000"/>
              </a:lnSpc>
            </a:pPr>
            <a:r>
              <a:rPr lang="ru-RU" altLang="ru-RU" sz="1200" b="1" i="1"/>
              <a:t>3 августа 1492г. из порта Палос в плавание вышли три корабля с 90 участниками. После ремонта корабля "Пинта" у Канарских островов потянулись томительные дни. Прошло 33 дня после того как корабли покинули Канарские о-ва, а земли все не было. Вскоре появились признаки близости суши: изменился цвет воды, появились стайки птиц. Корабли вошли в Саргасово море. Вскоре за этим морем, 12 октября впередсмотрящий увидел полоску суши. Это был небольшой остров с пышной тропической растительностью, который Колумб назвал Сан-Сальводор и объявил владением Испании. Колумб был уверен, что достиг Азии. Колумб оставил на о-ве Эспаньола несколько людей во главе со своим братом и отплыл в Испанию, взяв в доказательство несколько индейцев, перья невиданных птиц и несколько растений. 15 марта 1493 года в Палосе его встречали с триумфом как героя. Снарядив немедленно новую экспедицию, Колумб отправился из города Кадикса во второе плавание, которое продолжалось с 1493 по 1496. Было открыто много новых земель в гряде Антильских островов , о-ва Пуэрто-Рико, Ямайка, обследованы южные побережья Кубы, Эспаньолы. Но и на это раз Колумб недостиг Материка. С богатой добычей корабли возвратились в Испанию. </a:t>
            </a:r>
          </a:p>
          <a:p>
            <a:pPr>
              <a:lnSpc>
                <a:spcPct val="80000"/>
              </a:lnSpc>
            </a:pPr>
            <a:endParaRPr lang="ru-RU" altLang="ru-RU" sz="1200" b="1" i="1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0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08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08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08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08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08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08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7" grpId="0"/>
      <p:bldP spid="120838" grpId="0" build="p"/>
      <p:bldP spid="12083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Бартломеу Диаш</a:t>
            </a:r>
          </a:p>
        </p:txBody>
      </p:sp>
      <p:pic>
        <p:nvPicPr>
          <p:cNvPr id="125955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8175" y="2276475"/>
            <a:ext cx="4392613" cy="39973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Бартломеу Диаш 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600"/>
              <a:t>В конце XV века у многих возник вопрос: верна ли карта мира Птолемея? На этой карте Африка простиралась до Южного полюса, отделяя Атлантический океан от Индийского. Но португальские мореплаватели установили: чем южнее, тем берег Африки больше отклоняется к востоку. Может быть, материк где-то кончается Или с юга омывается морем, Тогда оказалось бы возможным обойти сушу, попасть в Индийский океан, а по нему дойти на кораблях до Индии и Китая и оттуда морским путем привезти в Европу пряности и другие ценные товары. Эту волнующую загадку разрешил португальский путешественник Бартоломеу Диаш. Выйдя из Лиссабона в 1487 г. на трех кораблях., он в 1488 г. доплыл до южной оконечности Африки и даже обогнул ее, несмотря на жестокий шторм. Самый южный выступ Африки Диаш назвал мысом Бурь. За этим мысом его корабли вошли в воды Индийского океана. Но Бартоломеу Диашу пришлось на этом закончить свое путешествие: измученная бурями команда потребовала возвращения на родину. После доклада Бартоломеу Диаша о результатах плавания португальское правительство распорядилось назвать южный мыс Африки не мысом Бурь, а Доброй Надежды - надежды достигнуть Индии и других стран Востока морским путем. </a:t>
            </a:r>
            <a:br>
              <a:rPr lang="ru-RU" altLang="ru-RU" sz="1600"/>
            </a:br>
            <a:r>
              <a:rPr lang="ru-RU" altLang="ru-RU" sz="1600"/>
              <a:t/>
            </a:r>
            <a:br>
              <a:rPr lang="ru-RU" altLang="ru-RU" sz="1600"/>
            </a:br>
            <a:r>
              <a:rPr lang="ru-RU" altLang="ru-RU" sz="1600"/>
              <a:t/>
            </a:r>
            <a:br>
              <a:rPr lang="ru-RU" altLang="ru-RU" sz="1600"/>
            </a:br>
            <a:endParaRPr lang="ru-RU" altLang="ru-RU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84300"/>
          </a:xfrm>
        </p:spPr>
        <p:txBody>
          <a:bodyPr/>
          <a:lstStyle/>
          <a:p>
            <a:r>
              <a:rPr lang="ru-RU" altLang="ru-RU"/>
              <a:t>Васко да Гама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186372" name="Picture 4" descr="da_gama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052513"/>
            <a:ext cx="4492625" cy="557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229600" cy="981075"/>
          </a:xfrm>
        </p:spPr>
        <p:txBody>
          <a:bodyPr/>
          <a:lstStyle/>
          <a:p>
            <a:r>
              <a:rPr lang="ru-RU" altLang="ru-RU" sz="4800"/>
              <a:t>Васко да Гама</a:t>
            </a:r>
          </a:p>
        </p:txBody>
      </p:sp>
      <p:sp>
        <p:nvSpPr>
          <p:cNvPr id="187397" name="Rectangle 5"/>
          <p:cNvSpPr>
            <a:spLocks noGrp="1" noChangeArrowheads="1"/>
          </p:cNvSpPr>
          <p:nvPr>
            <p:ph idx="1"/>
          </p:nvPr>
        </p:nvSpPr>
        <p:spPr>
          <a:xfrm>
            <a:off x="250825" y="981075"/>
            <a:ext cx="8229600" cy="4402138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1800"/>
              <a:t>Васко да Гама </a:t>
            </a:r>
            <a:br>
              <a:rPr lang="ru-RU" altLang="ru-RU" sz="1800"/>
            </a:br>
            <a:r>
              <a:rPr lang="ru-RU" altLang="ru-RU" sz="1800"/>
              <a:t>Надежда эта скоро сбылась. Через 10 лет специальная экспедиция на четырех кораблях под начальством Васко да Гамы отправилась на поиски пути вокруг Африки в Индию. На восточных берегах Африки мореплаватели обнаружили торговые и военные поселения арабов. Затем экспедиция прибыла в Индию и, побывав в Каликуте, с грузом пряностей возвратилась в Португалию в июле 1499 г. Плавание продолжалось два года и два месяца. В результате плаваний Бартоломеу Диаша и Васко да Гамы сильно изменилась карта мира. Атлантический и Индийский океаны оказались соединенными; уточнены контуры Африки, а также нанесен на карту остров Мадагаскар. Было установлено, что берега Африки населены на всем их протяжении. Вместо опасных сухопутных дорог был открыт дешевый и сравнительно безопасный морской путь на Восток. По новому пути из Португалии двинулись в Индию экспедиции. В результате этих экспедиций Индия становится колонией Португалии. Обосновавшись здесь португальские захватчики совершают военные походы в Индонезию, Индокитай, вплоть до Новой Гвинеи и Японии. </a:t>
            </a:r>
            <a:br>
              <a:rPr lang="ru-RU" altLang="ru-RU" sz="1800"/>
            </a:br>
            <a:r>
              <a:rPr lang="ru-RU" altLang="ru-RU" sz="1800"/>
              <a:t/>
            </a:r>
            <a:br>
              <a:rPr lang="ru-RU" altLang="ru-RU" sz="1800"/>
            </a:br>
            <a:endParaRPr lang="ru-RU" altLang="ru-RU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Океан">
  <a:themeElements>
    <a:clrScheme name="1_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1_Океан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491</Words>
  <Application>Microsoft Office PowerPoint</Application>
  <PresentationFormat>Экран (4:3)</PresentationFormat>
  <Paragraphs>17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Tahoma</vt:lpstr>
      <vt:lpstr>Wingdings</vt:lpstr>
      <vt:lpstr>Океан</vt:lpstr>
      <vt:lpstr>1_Океан</vt:lpstr>
      <vt:lpstr>Великие географические открытия</vt:lpstr>
      <vt:lpstr>Афанасий Никитин</vt:lpstr>
      <vt:lpstr>Афанасий Никитин </vt:lpstr>
      <vt:lpstr>Христофор Колумб</vt:lpstr>
      <vt:lpstr>Христофор Колумб</vt:lpstr>
      <vt:lpstr>Бартломеу Диаш</vt:lpstr>
      <vt:lpstr>Бартломеу Диаш </vt:lpstr>
      <vt:lpstr>Васко да Гама</vt:lpstr>
      <vt:lpstr>Васко да Гама</vt:lpstr>
      <vt:lpstr>Спасибо за просмотр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Великие географические открытия</dc:title>
  <dc:creator>Лариса</dc:creator>
  <cp:lastModifiedBy>admin</cp:lastModifiedBy>
  <cp:revision>7</cp:revision>
  <cp:lastPrinted>1601-01-01T00:00:00Z</cp:lastPrinted>
  <dcterms:created xsi:type="dcterms:W3CDTF">2010-04-21T14:07:56Z</dcterms:created>
  <dcterms:modified xsi:type="dcterms:W3CDTF">2015-04-08T16:33:43Z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