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129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Прямоугольник 3"/>
          <p:cNvSpPr/>
          <p:nvPr/>
        </p:nvSpPr>
        <p:spPr>
          <a:xfrm flipH="1">
            <a:off x="2667000" y="0"/>
            <a:ext cx="6477000" cy="6858000"/>
          </a:xfrm>
          <a:prstGeom prst="rect">
            <a:avLst/>
          </a:prstGeom>
          <a:blipFill>
            <a:blip r:embed="rId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Прямая соединительная линия 4"/>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Заголовок 11"/>
          <p:cNvSpPr>
            <a:spLocks noGrp="1"/>
          </p:cNvSpPr>
          <p:nvPr>
            <p:ph type="ctrTitle"/>
          </p:nvPr>
        </p:nvSpPr>
        <p:spPr>
          <a:xfrm>
            <a:off x="3366868" y="533400"/>
            <a:ext cx="5105400" cy="2868168"/>
          </a:xfrm>
        </p:spPr>
        <p:txBody>
          <a:bodyPr>
            <a:noAutofit/>
          </a:bodyPr>
          <a:lstStyle>
            <a:lvl1pPr algn="r">
              <a:defRPr sz="4200" b="1"/>
            </a:lvl1pPr>
            <a:extLst/>
          </a:lstStyle>
          <a:p>
            <a:r>
              <a:rPr lang="ru-RU" smtClean="0"/>
              <a:t>Образец заголовка</a:t>
            </a:r>
            <a:endParaRPr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ru-RU" smtClean="0"/>
              <a:t>Образец подзаголовка</a:t>
            </a:r>
            <a:endParaRPr lang="en-US"/>
          </a:p>
        </p:txBody>
      </p:sp>
      <p:sp>
        <p:nvSpPr>
          <p:cNvPr id="6" name="Дата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C1B59D52-4EB9-4170-863C-363A0EF8AFDE}" type="datetimeFigureOut">
              <a:rPr lang="ru-RU"/>
              <a:pPr>
                <a:defRPr/>
              </a:pPr>
              <a:t>08.04.2015</a:t>
            </a:fld>
            <a:endParaRPr lang="ru-RU"/>
          </a:p>
        </p:txBody>
      </p:sp>
      <p:sp>
        <p:nvSpPr>
          <p:cNvPr id="7" name="Нижний колонтитул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lang="ru-RU"/>
          </a:p>
        </p:txBody>
      </p:sp>
      <p:sp>
        <p:nvSpPr>
          <p:cNvPr id="8" name="Номер слайда 28"/>
          <p:cNvSpPr>
            <a:spLocks noGrp="1"/>
          </p:cNvSpPr>
          <p:nvPr>
            <p:ph type="sldNum" sz="quarter" idx="12"/>
          </p:nvPr>
        </p:nvSpPr>
        <p:spPr>
          <a:xfrm>
            <a:off x="7880350" y="6556375"/>
            <a:ext cx="588963" cy="228600"/>
          </a:xfrm>
        </p:spPr>
        <p:txBody>
          <a:bodyPr/>
          <a:lstStyle>
            <a:lvl1pPr>
              <a:defRPr>
                <a:solidFill>
                  <a:srgbClr val="FFFFFF"/>
                </a:solidFill>
              </a:defRPr>
            </a:lvl1pPr>
          </a:lstStyle>
          <a:p>
            <a:fld id="{D0A223FD-F85A-4626-94D0-59E3A210D896}" type="slidenum">
              <a:rPr lang="ru-RU" altLang="ru-RU"/>
              <a:pPr/>
              <a:t>‹#›</a:t>
            </a:fld>
            <a:endParaRPr lang="ru-RU" altLang="ru-RU"/>
          </a:p>
        </p:txBody>
      </p:sp>
    </p:spTree>
    <p:extLst>
      <p:ext uri="{BB962C8B-B14F-4D97-AF65-F5344CB8AC3E}">
        <p14:creationId xmlns:p14="http://schemas.microsoft.com/office/powerpoint/2010/main" val="10020325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862BA043-4E2D-4931-89CB-A6DDAAD789B5}" type="datetimeFigureOut">
              <a:rPr lang="ru-RU"/>
              <a:pPr>
                <a:defRPr/>
              </a:pPr>
              <a:t>08.04.2015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fld id="{3F7AECC7-C88C-4D84-BF21-D45ABB0CF93B}" type="slidenum">
              <a:rPr lang="ru-RU" altLang="ru-RU"/>
              <a:pPr/>
              <a:t>‹#›</a:t>
            </a:fld>
            <a:endParaRPr lang="ru-RU" altLang="ru-RU"/>
          </a:p>
        </p:txBody>
      </p:sp>
    </p:spTree>
    <p:extLst>
      <p:ext uri="{BB962C8B-B14F-4D97-AF65-F5344CB8AC3E}">
        <p14:creationId xmlns:p14="http://schemas.microsoft.com/office/powerpoint/2010/main" val="3784531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a:xfrm>
            <a:off x="4243388" y="6557963"/>
            <a:ext cx="2001837" cy="227012"/>
          </a:xfrm>
        </p:spPr>
        <p:txBody>
          <a:bodyPr/>
          <a:lstStyle>
            <a:lvl1pPr>
              <a:defRPr/>
            </a:lvl1pPr>
            <a:extLst/>
          </a:lstStyle>
          <a:p>
            <a:pPr>
              <a:defRPr/>
            </a:pPr>
            <a:fld id="{A99209EA-CE4E-4F7A-91AA-D95035673048}" type="datetimeFigureOut">
              <a:rPr lang="ru-RU"/>
              <a:pPr>
                <a:defRPr/>
              </a:pPr>
              <a:t>08.04.2015</a:t>
            </a:fld>
            <a:endParaRPr lang="ru-RU"/>
          </a:p>
        </p:txBody>
      </p:sp>
      <p:sp>
        <p:nvSpPr>
          <p:cNvPr id="5" name="Нижний колонтитул 4"/>
          <p:cNvSpPr>
            <a:spLocks noGrp="1"/>
          </p:cNvSpPr>
          <p:nvPr>
            <p:ph type="ftr" sz="quarter" idx="11"/>
          </p:nvPr>
        </p:nvSpPr>
        <p:spPr>
          <a:xfrm>
            <a:off x="457200" y="6556375"/>
            <a:ext cx="3657600" cy="228600"/>
          </a:xfrm>
        </p:spPr>
        <p:txBody>
          <a:bodyPr/>
          <a:lstStyle>
            <a:lvl1pPr>
              <a:defRPr/>
            </a:lvl1pPr>
            <a:extLst/>
          </a:lstStyle>
          <a:p>
            <a:pPr>
              <a:defRPr/>
            </a:pPr>
            <a:endParaRPr lang="ru-RU"/>
          </a:p>
        </p:txBody>
      </p:sp>
      <p:sp>
        <p:nvSpPr>
          <p:cNvPr id="6" name="Номер слайда 5"/>
          <p:cNvSpPr>
            <a:spLocks noGrp="1"/>
          </p:cNvSpPr>
          <p:nvPr>
            <p:ph type="sldNum" sz="quarter" idx="12"/>
          </p:nvPr>
        </p:nvSpPr>
        <p:spPr>
          <a:xfrm>
            <a:off x="6254750" y="6553200"/>
            <a:ext cx="587375" cy="228600"/>
          </a:xfrm>
        </p:spPr>
        <p:txBody>
          <a:bodyPr/>
          <a:lstStyle>
            <a:lvl1pPr>
              <a:defRPr/>
            </a:lvl1pPr>
          </a:lstStyle>
          <a:p>
            <a:fld id="{64A6B492-6DE5-4FDC-A69E-DC2A07F225C3}" type="slidenum">
              <a:rPr lang="ru-RU" altLang="ru-RU"/>
              <a:pPr/>
              <a:t>‹#›</a:t>
            </a:fld>
            <a:endParaRPr lang="ru-RU" altLang="ru-RU"/>
          </a:p>
        </p:txBody>
      </p:sp>
    </p:spTree>
    <p:extLst>
      <p:ext uri="{BB962C8B-B14F-4D97-AF65-F5344CB8AC3E}">
        <p14:creationId xmlns:p14="http://schemas.microsoft.com/office/powerpoint/2010/main" val="338655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lang="ru-RU" smtClean="0"/>
              <a:t>Образец заголовка</a:t>
            </a:r>
            <a:endParaRPr lang="en-US"/>
          </a:p>
        </p:txBody>
      </p:sp>
      <p:sp>
        <p:nvSpPr>
          <p:cNvPr id="3" name="Содержимое 2"/>
          <p:cNvSpPr>
            <a:spLocks noGrp="1"/>
          </p:cNvSpPr>
          <p:nvPr>
            <p:ph idx="1"/>
          </p:nvPr>
        </p:nvSpPr>
        <p:spPr/>
        <p:txBody>
          <a:bodyPr/>
          <a:lstStyle>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6"/>
          <p:cNvSpPr>
            <a:spLocks noGrp="1"/>
          </p:cNvSpPr>
          <p:nvPr>
            <p:ph type="dt" sz="half" idx="10"/>
          </p:nvPr>
        </p:nvSpPr>
        <p:spPr/>
        <p:txBody>
          <a:bodyPr/>
          <a:lstStyle>
            <a:lvl1pPr>
              <a:defRPr/>
            </a:lvl1pPr>
          </a:lstStyle>
          <a:p>
            <a:pPr>
              <a:defRPr/>
            </a:pPr>
            <a:fld id="{47AF313F-1F4B-4EDD-B77C-A5F7368F8B5A}" type="datetimeFigureOut">
              <a:rPr lang="ru-RU"/>
              <a:pPr>
                <a:defRPr/>
              </a:pPr>
              <a:t>08.04.2015</a:t>
            </a:fld>
            <a:endParaRPr lang="ru-RU"/>
          </a:p>
        </p:txBody>
      </p:sp>
      <p:sp>
        <p:nvSpPr>
          <p:cNvPr id="5" name="Нижний колонтитул 3"/>
          <p:cNvSpPr>
            <a:spLocks noGrp="1"/>
          </p:cNvSpPr>
          <p:nvPr>
            <p:ph type="ftr" sz="quarter" idx="11"/>
          </p:nvPr>
        </p:nvSpPr>
        <p:spPr/>
        <p:txBody>
          <a:bodyPr/>
          <a:lstStyle>
            <a:lvl1pPr>
              <a:defRPr/>
            </a:lvl1pPr>
          </a:lstStyle>
          <a:p>
            <a:pPr>
              <a:defRPr/>
            </a:pPr>
            <a:endParaRPr lang="ru-RU"/>
          </a:p>
        </p:txBody>
      </p:sp>
      <p:sp>
        <p:nvSpPr>
          <p:cNvPr id="6" name="Номер слайда 15"/>
          <p:cNvSpPr>
            <a:spLocks noGrp="1"/>
          </p:cNvSpPr>
          <p:nvPr>
            <p:ph type="sldNum" sz="quarter" idx="12"/>
          </p:nvPr>
        </p:nvSpPr>
        <p:spPr/>
        <p:txBody>
          <a:bodyPr/>
          <a:lstStyle>
            <a:lvl1pPr>
              <a:defRPr/>
            </a:lvl1pPr>
          </a:lstStyle>
          <a:p>
            <a:fld id="{5595CDD7-6729-49E6-96DB-DDC12DB615C2}" type="slidenum">
              <a:rPr lang="ru-RU" altLang="ru-RU"/>
              <a:pPr/>
              <a:t>‹#›</a:t>
            </a:fld>
            <a:endParaRPr lang="ru-RU" altLang="ru-RU"/>
          </a:p>
        </p:txBody>
      </p:sp>
    </p:spTree>
    <p:extLst>
      <p:ext uri="{BB962C8B-B14F-4D97-AF65-F5344CB8AC3E}">
        <p14:creationId xmlns:p14="http://schemas.microsoft.com/office/powerpoint/2010/main" val="105052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anchor="t"/>
          <a:lstStyle>
            <a:lvl1pPr algn="r">
              <a:buNone/>
              <a:defRPr sz="4200" b="1" cap="all"/>
            </a:lvl1pPr>
            <a:extLst/>
          </a:lstStyle>
          <a:p>
            <a:r>
              <a:rPr lang="ru-RU" smtClean="0"/>
              <a:t>Образец заголовка</a:t>
            </a:r>
            <a:endParaRPr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ru-RU" smtClean="0"/>
              <a:t>Образец текста</a:t>
            </a:r>
          </a:p>
        </p:txBody>
      </p:sp>
      <p:sp>
        <p:nvSpPr>
          <p:cNvPr id="4" name="Дата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C1E1699E-5307-4036-89E8-B209A3565066}" type="datetimeFigureOut">
              <a:rPr lang="ru-RU"/>
              <a:pPr>
                <a:defRPr/>
              </a:pPr>
              <a:t>08.04.2015</a:t>
            </a:fld>
            <a:endParaRPr lang="ru-RU"/>
          </a:p>
        </p:txBody>
      </p:sp>
      <p:sp>
        <p:nvSpPr>
          <p:cNvPr id="5" name="Нижний колонтитул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ru-RU"/>
          </a:p>
        </p:txBody>
      </p:sp>
      <p:sp>
        <p:nvSpPr>
          <p:cNvPr id="6" name="Номер слайда 5"/>
          <p:cNvSpPr>
            <a:spLocks noGrp="1"/>
          </p:cNvSpPr>
          <p:nvPr>
            <p:ph type="sldNum" sz="quarter" idx="12"/>
          </p:nvPr>
        </p:nvSpPr>
        <p:spPr>
          <a:xfrm>
            <a:off x="6734175" y="6554788"/>
            <a:ext cx="587375" cy="228600"/>
          </a:xfrm>
        </p:spPr>
        <p:txBody>
          <a:bodyPr/>
          <a:lstStyle>
            <a:lvl1pPr>
              <a:defRPr/>
            </a:lvl1pPr>
          </a:lstStyle>
          <a:p>
            <a:fld id="{74A55794-C464-4A2D-8437-F398125EB9F2}" type="slidenum">
              <a:rPr lang="ru-RU" altLang="ru-RU"/>
              <a:pPr/>
              <a:t>‹#›</a:t>
            </a:fld>
            <a:endParaRPr lang="ru-RU" altLang="ru-RU"/>
          </a:p>
        </p:txBody>
      </p:sp>
    </p:spTree>
    <p:extLst>
      <p:ext uri="{BB962C8B-B14F-4D97-AF65-F5344CB8AC3E}">
        <p14:creationId xmlns:p14="http://schemas.microsoft.com/office/powerpoint/2010/main" val="75339890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Содержимое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F1BDE5C9-1479-46CD-9FA5-2A86C60751C3}" type="datetimeFigureOut">
              <a:rPr lang="ru-RU"/>
              <a:pPr>
                <a:defRPr/>
              </a:pPr>
              <a:t>08.04.2015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fld id="{0054B464-6E73-4A53-9B1E-2AC223100424}" type="slidenum">
              <a:rPr lang="ru-RU" altLang="ru-RU"/>
              <a:pPr/>
              <a:t>‹#›</a:t>
            </a:fld>
            <a:endParaRPr lang="ru-RU" altLang="ru-RU"/>
          </a:p>
        </p:txBody>
      </p:sp>
    </p:spTree>
    <p:extLst>
      <p:ext uri="{BB962C8B-B14F-4D97-AF65-F5344CB8AC3E}">
        <p14:creationId xmlns:p14="http://schemas.microsoft.com/office/powerpoint/2010/main" val="3365205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lvl1pPr>
              <a:defRPr/>
            </a:lvl1pPr>
            <a:extLst/>
          </a:lstStyle>
          <a:p>
            <a:r>
              <a:rPr lang="ru-RU" smtClean="0"/>
              <a:t>Образец заголовка</a:t>
            </a:r>
            <a:endParaRPr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6"/>
          <p:cNvSpPr>
            <a:spLocks noGrp="1"/>
          </p:cNvSpPr>
          <p:nvPr>
            <p:ph type="dt" sz="half" idx="10"/>
          </p:nvPr>
        </p:nvSpPr>
        <p:spPr/>
        <p:txBody>
          <a:bodyPr/>
          <a:lstStyle>
            <a:lvl1pPr>
              <a:defRPr/>
            </a:lvl1pPr>
          </a:lstStyle>
          <a:p>
            <a:pPr>
              <a:defRPr/>
            </a:pPr>
            <a:fld id="{9CD92EE8-5AEF-46C2-A5A6-632F0AF62C98}" type="datetimeFigureOut">
              <a:rPr lang="ru-RU"/>
              <a:pPr>
                <a:defRPr/>
              </a:pPr>
              <a:t>08.04.2015</a:t>
            </a:fld>
            <a:endParaRPr lang="ru-RU"/>
          </a:p>
        </p:txBody>
      </p:sp>
      <p:sp>
        <p:nvSpPr>
          <p:cNvPr id="8" name="Нижний колонтитул 3"/>
          <p:cNvSpPr>
            <a:spLocks noGrp="1"/>
          </p:cNvSpPr>
          <p:nvPr>
            <p:ph type="ftr" sz="quarter" idx="11"/>
          </p:nvPr>
        </p:nvSpPr>
        <p:spPr/>
        <p:txBody>
          <a:bodyPr/>
          <a:lstStyle>
            <a:lvl1pPr>
              <a:defRPr/>
            </a:lvl1pPr>
          </a:lstStyle>
          <a:p>
            <a:pPr>
              <a:defRPr/>
            </a:pPr>
            <a:endParaRPr lang="ru-RU"/>
          </a:p>
        </p:txBody>
      </p:sp>
      <p:sp>
        <p:nvSpPr>
          <p:cNvPr id="9" name="Номер слайда 15"/>
          <p:cNvSpPr>
            <a:spLocks noGrp="1"/>
          </p:cNvSpPr>
          <p:nvPr>
            <p:ph type="sldNum" sz="quarter" idx="12"/>
          </p:nvPr>
        </p:nvSpPr>
        <p:spPr/>
        <p:txBody>
          <a:bodyPr/>
          <a:lstStyle>
            <a:lvl1pPr>
              <a:defRPr/>
            </a:lvl1pPr>
          </a:lstStyle>
          <a:p>
            <a:fld id="{69B1D156-72B0-45FB-A1A7-069191A10795}" type="slidenum">
              <a:rPr lang="ru-RU" altLang="ru-RU"/>
              <a:pPr/>
              <a:t>‹#›</a:t>
            </a:fld>
            <a:endParaRPr lang="ru-RU" altLang="ru-RU"/>
          </a:p>
        </p:txBody>
      </p:sp>
    </p:spTree>
    <p:extLst>
      <p:ext uri="{BB962C8B-B14F-4D97-AF65-F5344CB8AC3E}">
        <p14:creationId xmlns:p14="http://schemas.microsoft.com/office/powerpoint/2010/main" val="182308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lang="ru-RU" smtClean="0"/>
              <a:t>Образец заголовка</a:t>
            </a:r>
            <a:endParaRPr lang="en-US"/>
          </a:p>
        </p:txBody>
      </p:sp>
      <p:sp>
        <p:nvSpPr>
          <p:cNvPr id="3" name="Дата 26"/>
          <p:cNvSpPr>
            <a:spLocks noGrp="1"/>
          </p:cNvSpPr>
          <p:nvPr>
            <p:ph type="dt" sz="half" idx="10"/>
          </p:nvPr>
        </p:nvSpPr>
        <p:spPr/>
        <p:txBody>
          <a:bodyPr/>
          <a:lstStyle>
            <a:lvl1pPr>
              <a:defRPr/>
            </a:lvl1pPr>
          </a:lstStyle>
          <a:p>
            <a:pPr>
              <a:defRPr/>
            </a:pPr>
            <a:fld id="{0579714C-4E9B-4BCC-A398-BC289313114B}" type="datetimeFigureOut">
              <a:rPr lang="ru-RU"/>
              <a:pPr>
                <a:defRPr/>
              </a:pPr>
              <a:t>08.04.2015</a:t>
            </a:fld>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15"/>
          <p:cNvSpPr>
            <a:spLocks noGrp="1"/>
          </p:cNvSpPr>
          <p:nvPr>
            <p:ph type="sldNum" sz="quarter" idx="12"/>
          </p:nvPr>
        </p:nvSpPr>
        <p:spPr/>
        <p:txBody>
          <a:bodyPr/>
          <a:lstStyle>
            <a:lvl1pPr>
              <a:defRPr/>
            </a:lvl1pPr>
          </a:lstStyle>
          <a:p>
            <a:fld id="{DC9B1909-6E91-4F5C-B130-EC9BB16D2F0A}" type="slidenum">
              <a:rPr lang="ru-RU" altLang="ru-RU"/>
              <a:pPr/>
              <a:t>‹#›</a:t>
            </a:fld>
            <a:endParaRPr lang="ru-RU" altLang="ru-RU"/>
          </a:p>
        </p:txBody>
      </p:sp>
    </p:spTree>
    <p:extLst>
      <p:ext uri="{BB962C8B-B14F-4D97-AF65-F5344CB8AC3E}">
        <p14:creationId xmlns:p14="http://schemas.microsoft.com/office/powerpoint/2010/main" val="4147971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6"/>
          <p:cNvSpPr>
            <a:spLocks noGrp="1"/>
          </p:cNvSpPr>
          <p:nvPr>
            <p:ph type="dt" sz="half" idx="10"/>
          </p:nvPr>
        </p:nvSpPr>
        <p:spPr/>
        <p:txBody>
          <a:bodyPr/>
          <a:lstStyle>
            <a:lvl1pPr>
              <a:defRPr/>
            </a:lvl1pPr>
          </a:lstStyle>
          <a:p>
            <a:pPr>
              <a:defRPr/>
            </a:pPr>
            <a:fld id="{CF290200-D675-41A3-A67A-CDD650226947}" type="datetimeFigureOut">
              <a:rPr lang="ru-RU"/>
              <a:pPr>
                <a:defRPr/>
              </a:pPr>
              <a:t>08.04.2015</a:t>
            </a:fld>
            <a:endParaRPr lang="ru-RU"/>
          </a:p>
        </p:txBody>
      </p:sp>
      <p:sp>
        <p:nvSpPr>
          <p:cNvPr id="3" name="Нижний колонтитул 3"/>
          <p:cNvSpPr>
            <a:spLocks noGrp="1"/>
          </p:cNvSpPr>
          <p:nvPr>
            <p:ph type="ftr" sz="quarter" idx="11"/>
          </p:nvPr>
        </p:nvSpPr>
        <p:spPr/>
        <p:txBody>
          <a:bodyPr/>
          <a:lstStyle>
            <a:lvl1pPr>
              <a:defRPr/>
            </a:lvl1pPr>
          </a:lstStyle>
          <a:p>
            <a:pPr>
              <a:defRPr/>
            </a:pPr>
            <a:endParaRPr lang="ru-RU"/>
          </a:p>
        </p:txBody>
      </p:sp>
      <p:sp>
        <p:nvSpPr>
          <p:cNvPr id="4" name="Номер слайда 15"/>
          <p:cNvSpPr>
            <a:spLocks noGrp="1"/>
          </p:cNvSpPr>
          <p:nvPr>
            <p:ph type="sldNum" sz="quarter" idx="12"/>
          </p:nvPr>
        </p:nvSpPr>
        <p:spPr/>
        <p:txBody>
          <a:bodyPr/>
          <a:lstStyle>
            <a:lvl1pPr>
              <a:defRPr/>
            </a:lvl1pPr>
          </a:lstStyle>
          <a:p>
            <a:fld id="{614A2915-D3B3-409C-BFDB-7817719216EA}" type="slidenum">
              <a:rPr lang="ru-RU" altLang="ru-RU"/>
              <a:pPr/>
              <a:t>‹#›</a:t>
            </a:fld>
            <a:endParaRPr lang="ru-RU" altLang="ru-RU"/>
          </a:p>
        </p:txBody>
      </p:sp>
    </p:spTree>
    <p:extLst>
      <p:ext uri="{BB962C8B-B14F-4D97-AF65-F5344CB8AC3E}">
        <p14:creationId xmlns:p14="http://schemas.microsoft.com/office/powerpoint/2010/main" val="3025731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ru-RU" smtClean="0"/>
              <a:t>Образец заголовка</a:t>
            </a:r>
            <a:endParaRPr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6"/>
          <p:cNvSpPr>
            <a:spLocks noGrp="1"/>
          </p:cNvSpPr>
          <p:nvPr>
            <p:ph type="dt" sz="half" idx="10"/>
          </p:nvPr>
        </p:nvSpPr>
        <p:spPr/>
        <p:txBody>
          <a:bodyPr/>
          <a:lstStyle>
            <a:lvl1pPr>
              <a:defRPr/>
            </a:lvl1pPr>
          </a:lstStyle>
          <a:p>
            <a:pPr>
              <a:defRPr/>
            </a:pPr>
            <a:fld id="{355ECCEE-33A5-4A76-A366-95D4FE833D9F}" type="datetimeFigureOut">
              <a:rPr lang="ru-RU"/>
              <a:pPr>
                <a:defRPr/>
              </a:pPr>
              <a:t>08.04.2015</a:t>
            </a:fld>
            <a:endParaRPr lang="ru-RU"/>
          </a:p>
        </p:txBody>
      </p:sp>
      <p:sp>
        <p:nvSpPr>
          <p:cNvPr id="6" name="Нижний колонтитул 3"/>
          <p:cNvSpPr>
            <a:spLocks noGrp="1"/>
          </p:cNvSpPr>
          <p:nvPr>
            <p:ph type="ftr" sz="quarter" idx="11"/>
          </p:nvPr>
        </p:nvSpPr>
        <p:spPr/>
        <p:txBody>
          <a:bodyPr/>
          <a:lstStyle>
            <a:lvl1pPr>
              <a:defRPr/>
            </a:lvl1pPr>
          </a:lstStyle>
          <a:p>
            <a:pPr>
              <a:defRPr/>
            </a:pPr>
            <a:endParaRPr lang="ru-RU"/>
          </a:p>
        </p:txBody>
      </p:sp>
      <p:sp>
        <p:nvSpPr>
          <p:cNvPr id="7" name="Номер слайда 15"/>
          <p:cNvSpPr>
            <a:spLocks noGrp="1"/>
          </p:cNvSpPr>
          <p:nvPr>
            <p:ph type="sldNum" sz="quarter" idx="12"/>
          </p:nvPr>
        </p:nvSpPr>
        <p:spPr/>
        <p:txBody>
          <a:bodyPr/>
          <a:lstStyle>
            <a:lvl1pPr>
              <a:defRPr/>
            </a:lvl1pPr>
          </a:lstStyle>
          <a:p>
            <a:fld id="{811FC168-3F84-4784-B513-3901E5FDECCB}" type="slidenum">
              <a:rPr lang="ru-RU" altLang="ru-RU"/>
              <a:pPr/>
              <a:t>‹#›</a:t>
            </a:fld>
            <a:endParaRPr lang="ru-RU" altLang="ru-RU"/>
          </a:p>
        </p:txBody>
      </p:sp>
    </p:spTree>
    <p:extLst>
      <p:ext uri="{BB962C8B-B14F-4D97-AF65-F5344CB8AC3E}">
        <p14:creationId xmlns:p14="http://schemas.microsoft.com/office/powerpoint/2010/main" val="4217334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Прямоугольник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Прямоугольник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Заголовок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ru-RU" smtClean="0"/>
              <a:t>Образец заголовка</a:t>
            </a:r>
            <a:endParaRPr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ru-RU" smtClean="0"/>
              <a:t>Образец текста</a:t>
            </a:r>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ru-RU" noProof="0" smtClean="0"/>
              <a:t>Вставка рисунка</a:t>
            </a:r>
            <a:endParaRPr lang="en-US" noProof="0" dirty="0"/>
          </a:p>
        </p:txBody>
      </p:sp>
      <p:sp>
        <p:nvSpPr>
          <p:cNvPr id="7" name="Дата 4"/>
          <p:cNvSpPr>
            <a:spLocks noGrp="1"/>
          </p:cNvSpPr>
          <p:nvPr>
            <p:ph type="dt" sz="half" idx="10"/>
          </p:nvPr>
        </p:nvSpPr>
        <p:spPr/>
        <p:txBody>
          <a:bodyPr/>
          <a:lstStyle>
            <a:lvl1pPr>
              <a:defRPr/>
            </a:lvl1pPr>
            <a:extLst/>
          </a:lstStyle>
          <a:p>
            <a:pPr>
              <a:defRPr/>
            </a:pPr>
            <a:fld id="{2915C97C-A567-4244-B12A-136095C01473}" type="datetimeFigureOut">
              <a:rPr lang="ru-RU"/>
              <a:pPr>
                <a:defRPr/>
              </a:pPr>
              <a:t>08.04.2015</a:t>
            </a:fld>
            <a:endParaRPr lang="ru-RU"/>
          </a:p>
        </p:txBody>
      </p:sp>
      <p:sp>
        <p:nvSpPr>
          <p:cNvPr id="8" name="Нижний колонтитул 5"/>
          <p:cNvSpPr>
            <a:spLocks noGrp="1"/>
          </p:cNvSpPr>
          <p:nvPr>
            <p:ph type="ftr" sz="quarter" idx="11"/>
          </p:nvPr>
        </p:nvSpPr>
        <p:spPr/>
        <p:txBody>
          <a:bodyPr/>
          <a:lstStyle>
            <a:lvl1pPr>
              <a:defRPr/>
            </a:lvl1pPr>
            <a:extLst/>
          </a:lstStyle>
          <a:p>
            <a:pPr>
              <a:defRPr/>
            </a:pPr>
            <a:endParaRPr lang="ru-RU"/>
          </a:p>
        </p:txBody>
      </p:sp>
      <p:sp>
        <p:nvSpPr>
          <p:cNvPr id="9" name="Номер слайда 6"/>
          <p:cNvSpPr>
            <a:spLocks noGrp="1"/>
          </p:cNvSpPr>
          <p:nvPr>
            <p:ph type="sldNum" sz="quarter" idx="12"/>
          </p:nvPr>
        </p:nvSpPr>
        <p:spPr/>
        <p:txBody>
          <a:bodyPr/>
          <a:lstStyle>
            <a:lvl1pPr>
              <a:defRPr/>
            </a:lvl1pPr>
          </a:lstStyle>
          <a:p>
            <a:fld id="{71D9B595-ADDC-4A23-9132-8E2D8CCCB757}" type="slidenum">
              <a:rPr lang="ru-RU" altLang="ru-RU"/>
              <a:pPr/>
              <a:t>‹#›</a:t>
            </a:fld>
            <a:endParaRPr lang="ru-RU" altLang="ru-RU"/>
          </a:p>
        </p:txBody>
      </p:sp>
    </p:spTree>
    <p:extLst>
      <p:ext uri="{BB962C8B-B14F-4D97-AF65-F5344CB8AC3E}">
        <p14:creationId xmlns:p14="http://schemas.microsoft.com/office/powerpoint/2010/main" val="4292776754"/>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Заголовок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ru-RU" smtClean="0"/>
              <a:t>Образец заголовка</a:t>
            </a:r>
            <a:endParaRPr lang="en-US"/>
          </a:p>
        </p:txBody>
      </p:sp>
      <p:sp>
        <p:nvSpPr>
          <p:cNvPr id="1030" name="Текст 30"/>
          <p:cNvSpPr>
            <a:spLocks noGrp="1"/>
          </p:cNvSpPr>
          <p:nvPr>
            <p:ph type="body" idx="1"/>
          </p:nvPr>
        </p:nvSpPr>
        <p:spPr bwMode="auto">
          <a:xfrm>
            <a:off x="457200" y="1609725"/>
            <a:ext cx="7239000" cy="4846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27" name="Дата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B058682C-5A20-4817-BEC0-2FECB7B4813D}" type="datetimeFigureOut">
              <a:rPr lang="ru-RU"/>
              <a:pPr>
                <a:defRPr/>
              </a:pPr>
              <a:t>08.04.2015</a:t>
            </a:fld>
            <a:endParaRPr lang="ru-RU"/>
          </a:p>
        </p:txBody>
      </p:sp>
      <p:sp>
        <p:nvSpPr>
          <p:cNvPr id="4" name="Нижний колонтитул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a:solidFill>
                  <a:schemeClr val="tx2"/>
                </a:solidFill>
                <a:latin typeface="+mn-lt"/>
              </a:defRPr>
            </a:lvl1pPr>
            <a:extLst/>
          </a:lstStyle>
          <a:p>
            <a:pPr>
              <a:defRPr/>
            </a:pPr>
            <a:endParaRPr lang="ru-RU"/>
          </a:p>
        </p:txBody>
      </p:sp>
      <p:sp>
        <p:nvSpPr>
          <p:cNvPr id="16" name="Номер слайда 15"/>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algn="r">
              <a:defRPr sz="1100">
                <a:solidFill>
                  <a:schemeClr val="tx2"/>
                </a:solidFill>
                <a:latin typeface="Trebuchet MS" panose="020B0603020202020204" pitchFamily="34" charset="0"/>
              </a:defRPr>
            </a:lvl1pPr>
          </a:lstStyle>
          <a:p>
            <a:fld id="{E72A5B6A-CF0D-4757-BA92-768B66CCDF4D}"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731" r:id="rId1"/>
    <p:sldLayoutId id="2147483724" r:id="rId2"/>
    <p:sldLayoutId id="2147483732" r:id="rId3"/>
    <p:sldLayoutId id="2147483725" r:id="rId4"/>
    <p:sldLayoutId id="2147483726" r:id="rId5"/>
    <p:sldLayoutId id="2147483727" r:id="rId6"/>
    <p:sldLayoutId id="2147483728" r:id="rId7"/>
    <p:sldLayoutId id="2147483729" r:id="rId8"/>
    <p:sldLayoutId id="2147483733" r:id="rId9"/>
    <p:sldLayoutId id="2147483730" r:id="rId10"/>
    <p:sldLayoutId id="2147483734" r:id="rId11"/>
  </p:sldLayoutIdLst>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anose="020B0603020202020204" pitchFamily="34" charset="0"/>
        </a:defRPr>
      </a:lvl2pPr>
      <a:lvl3pPr algn="l" rtl="0" fontAlgn="base">
        <a:spcBef>
          <a:spcPct val="0"/>
        </a:spcBef>
        <a:spcAft>
          <a:spcPct val="0"/>
        </a:spcAft>
        <a:defRPr sz="3800" b="1">
          <a:solidFill>
            <a:schemeClr val="tx1"/>
          </a:solidFill>
          <a:latin typeface="Trebuchet MS" panose="020B0603020202020204" pitchFamily="34" charset="0"/>
        </a:defRPr>
      </a:lvl3pPr>
      <a:lvl4pPr algn="l" rtl="0" fontAlgn="base">
        <a:spcBef>
          <a:spcPct val="0"/>
        </a:spcBef>
        <a:spcAft>
          <a:spcPct val="0"/>
        </a:spcAft>
        <a:defRPr sz="3800" b="1">
          <a:solidFill>
            <a:schemeClr val="tx1"/>
          </a:solidFill>
          <a:latin typeface="Trebuchet MS" panose="020B0603020202020204" pitchFamily="34" charset="0"/>
        </a:defRPr>
      </a:lvl4pPr>
      <a:lvl5pPr algn="l" rtl="0" fontAlgn="base">
        <a:spcBef>
          <a:spcPct val="0"/>
        </a:spcBef>
        <a:spcAft>
          <a:spcPct val="0"/>
        </a:spcAft>
        <a:defRPr sz="3800" b="1">
          <a:solidFill>
            <a:schemeClr val="tx1"/>
          </a:solidFill>
          <a:latin typeface="Trebuchet MS" panose="020B0603020202020204" pitchFamily="34" charset="0"/>
        </a:defRPr>
      </a:lvl5pPr>
      <a:lvl6pPr marL="457200" algn="l" rtl="0" fontAlgn="base">
        <a:spcBef>
          <a:spcPct val="0"/>
        </a:spcBef>
        <a:spcAft>
          <a:spcPct val="0"/>
        </a:spcAft>
        <a:defRPr sz="3800" b="1">
          <a:solidFill>
            <a:schemeClr val="tx1"/>
          </a:solidFill>
          <a:latin typeface="Trebuchet MS" panose="020B0603020202020204" pitchFamily="34" charset="0"/>
        </a:defRPr>
      </a:lvl6pPr>
      <a:lvl7pPr marL="914400" algn="l" rtl="0" fontAlgn="base">
        <a:spcBef>
          <a:spcPct val="0"/>
        </a:spcBef>
        <a:spcAft>
          <a:spcPct val="0"/>
        </a:spcAft>
        <a:defRPr sz="3800" b="1">
          <a:solidFill>
            <a:schemeClr val="tx1"/>
          </a:solidFill>
          <a:latin typeface="Trebuchet MS" panose="020B0603020202020204" pitchFamily="34" charset="0"/>
        </a:defRPr>
      </a:lvl7pPr>
      <a:lvl8pPr marL="1371600" algn="l" rtl="0" fontAlgn="base">
        <a:spcBef>
          <a:spcPct val="0"/>
        </a:spcBef>
        <a:spcAft>
          <a:spcPct val="0"/>
        </a:spcAft>
        <a:defRPr sz="3800" b="1">
          <a:solidFill>
            <a:schemeClr val="tx1"/>
          </a:solidFill>
          <a:latin typeface="Trebuchet MS" panose="020B0603020202020204" pitchFamily="34" charset="0"/>
        </a:defRPr>
      </a:lvl8pPr>
      <a:lvl9pPr marL="1828800" algn="l" rtl="0" fontAlgn="base">
        <a:spcBef>
          <a:spcPct val="0"/>
        </a:spcBef>
        <a:spcAft>
          <a:spcPct val="0"/>
        </a:spcAft>
        <a:defRPr sz="3800" b="1">
          <a:solidFill>
            <a:schemeClr val="tx1"/>
          </a:solidFill>
          <a:latin typeface="Trebuchet MS" panose="020B0603020202020204" pitchFamily="34" charset="0"/>
        </a:defRPr>
      </a:lvl9pPr>
      <a:extLst/>
    </p:titleStyle>
    <p:bodyStyle>
      <a:lvl1pPr marL="273050" indent="-273050" algn="l" rtl="0" fontAlgn="base">
        <a:spcBef>
          <a:spcPts val="600"/>
        </a:spcBef>
        <a:spcAft>
          <a:spcPct val="0"/>
        </a:spcAft>
        <a:buClr>
          <a:schemeClr val="tx2"/>
        </a:buClr>
        <a:buSzPct val="73000"/>
        <a:buFont typeface="Wingdings 2" panose="05020102010507070707"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F9B639"/>
        </a:buClr>
        <a:buSzPct val="80000"/>
        <a:buFont typeface="Wingdings 2" panose="05020102010507070707"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F9B639"/>
        </a:buClr>
        <a:buSzPct val="60000"/>
        <a:buFont typeface="Wingdings" panose="05000000000000000000"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F9B639"/>
        </a:buClr>
        <a:buSzPct val="80000"/>
        <a:buFont typeface="Wingdings 2" panose="05020102010507070707"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F9B639"/>
        </a:buClr>
        <a:buSzPct val="70000"/>
        <a:buFont typeface="Wingdings" panose="05000000000000000000"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43000"/>
          </a:xfrm>
        </p:spPr>
        <p:txBody>
          <a:bodyPr>
            <a:normAutofit fontScale="90000"/>
          </a:bodyPr>
          <a:lstStyle/>
          <a:p>
            <a:pPr fontAlgn="auto">
              <a:spcAft>
                <a:spcPts val="0"/>
              </a:spcAft>
              <a:defRPr/>
            </a:pPr>
            <a:r>
              <a:rPr lang="ru-RU" dirty="0"/>
              <a:t>ИНТЕРФЕРЕНЦИЯ СВЕТА</a:t>
            </a:r>
            <a:br>
              <a:rPr lang="ru-RU" dirty="0"/>
            </a:br>
            <a:endParaRPr lang="ru-RU" dirty="0"/>
          </a:p>
        </p:txBody>
      </p:sp>
      <p:sp>
        <p:nvSpPr>
          <p:cNvPr id="6147" name="Содержимое 3"/>
          <p:cNvSpPr>
            <a:spLocks noGrp="1"/>
          </p:cNvSpPr>
          <p:nvPr>
            <p:ph idx="1"/>
          </p:nvPr>
        </p:nvSpPr>
        <p:spPr>
          <a:xfrm>
            <a:off x="457200" y="1214438"/>
            <a:ext cx="4614863" cy="5429250"/>
          </a:xfrm>
        </p:spPr>
        <p:txBody>
          <a:bodyPr/>
          <a:lstStyle/>
          <a:p>
            <a:r>
              <a:rPr lang="ru-RU" altLang="ru-RU" sz="1800" smtClean="0"/>
              <a:t>Томас Юнг (1773 — 1829), английский физик, один из создателей волновой оптики. К 14 годам изучил дифференциальное исчисление, многие языки. Изучал медицину, зоологию, математику, филологию, геофизику. Наиболее фундаментальные труды — по физике, в частности по оптике и акустике. Выступил в защиту волновой природы света, предложил (1801) принцип суперпозиции (сложения) световых волн, объяснил с этих позиций интерференцию, дифракцию, измерил длины волн света различных цветов. Выдвинул идею поперечности световых волн (1817). Исследовал деформацию сдвига, ввел модуль упругости (модуль Юнга).	</a:t>
            </a:r>
          </a:p>
          <a:p>
            <a:endParaRPr lang="ru-RU" altLang="ru-RU" sz="1800" smtClean="0"/>
          </a:p>
        </p:txBody>
      </p:sp>
      <p:pic>
        <p:nvPicPr>
          <p:cNvPr id="6148" name="Picture 2" descr="C:\Documents and Settings\Новая\Рабочий стол\интерференция\Un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14938" y="1714500"/>
            <a:ext cx="2857500"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5363"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6387"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7411"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7171" name="Содержимое 2"/>
          <p:cNvSpPr>
            <a:spLocks noGrp="1"/>
          </p:cNvSpPr>
          <p:nvPr>
            <p:ph idx="1"/>
          </p:nvPr>
        </p:nvSpPr>
        <p:spPr/>
        <p:txBody>
          <a:bodyPr/>
          <a:lstStyle/>
          <a:p>
            <a:r>
              <a:rPr lang="ru-RU" altLang="ru-RU" smtClean="0"/>
              <a:t>Если свет представляет собой поток волн, то должно наблюдаться явление интерференции света. Однако получить интерференционную картину (чередование максимумов и минимумов освещенности) с помощью двух независимых источников света, например двух электрических лампочек, невозможно. Включение еще одной лампочки лишь увеличивает освещенность поверхности, но не создает чередования минимумов и максимумов освещенности.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idx="1"/>
          </p:nvPr>
        </p:nvSpPr>
        <p:spPr/>
        <p:txBody>
          <a:bodyPr>
            <a:normAutofit fontScale="77500" lnSpcReduction="20000"/>
          </a:bodyPr>
          <a:lstStyle/>
          <a:p>
            <a:pPr marL="274320" indent="-274320" fontAlgn="auto">
              <a:spcAft>
                <a:spcPts val="0"/>
              </a:spcAft>
              <a:buFont typeface="Wingdings 2"/>
              <a:buChar char=""/>
              <a:defRPr/>
            </a:pPr>
            <a:r>
              <a:rPr lang="ru-RU" dirty="0" smtClean="0"/>
              <a:t>Выясним, в чем причина этого и при каких условиях можно наблюдать интерференцию света.     Томас Юнг (1773 — 1829), английский физик, один из создателей волновой оптики. К 14 годам изучил дифференциальное исчисление, многие языки, владел токарным ремеслом, мастерил различные приборы. Изучал медицину, зоологию, математику, филологию (пытался расшифровать тексты </a:t>
            </a:r>
            <a:r>
              <a:rPr lang="ru-RU" dirty="0" err="1" smtClean="0"/>
              <a:t>Розеттского</a:t>
            </a:r>
            <a:r>
              <a:rPr lang="ru-RU" dirty="0" smtClean="0"/>
              <a:t> камня), геофизику, руководил изданием “Морского календаря” и т.д. Наиболее фундаментальные труды — по физике, в частности по оптике и акустике. Выступил в защиту волновой природы света, предложил (1801) принцип суперпозиции (сложения) световых волн, объяснил с этих позиций интерференцию, дифракцию, измерил длины волн света различных цветов. Выдвинул идею </a:t>
            </a:r>
            <a:r>
              <a:rPr lang="ru-RU" dirty="0" err="1" smtClean="0"/>
              <a:t>поперечности</a:t>
            </a:r>
            <a:r>
              <a:rPr lang="ru-RU" dirty="0" smtClean="0"/>
              <a:t> световых волн (1817). Исследовал деформацию сдвига, ввел модуль упругости (модуль Юнга).	</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1143000"/>
          </a:xfrm>
        </p:spPr>
        <p:txBody>
          <a:bodyPr>
            <a:normAutofit fontScale="90000"/>
          </a:bodyPr>
          <a:lstStyle/>
          <a:p>
            <a:pPr fontAlgn="auto">
              <a:spcAft>
                <a:spcPts val="0"/>
              </a:spcAft>
              <a:defRPr/>
            </a:pPr>
            <a:r>
              <a:rPr lang="ru-RU" dirty="0" smtClean="0"/>
              <a:t>Условие когерентности световых волн</a:t>
            </a:r>
            <a:br>
              <a:rPr lang="ru-RU" dirty="0" smtClean="0"/>
            </a:br>
            <a:endParaRPr lang="ru-RU" dirty="0"/>
          </a:p>
        </p:txBody>
      </p:sp>
      <p:sp>
        <p:nvSpPr>
          <p:cNvPr id="3" name="Содержимое 2"/>
          <p:cNvSpPr>
            <a:spLocks noGrp="1"/>
          </p:cNvSpPr>
          <p:nvPr>
            <p:ph idx="1"/>
          </p:nvPr>
        </p:nvSpPr>
        <p:spPr/>
        <p:txBody>
          <a:bodyPr>
            <a:normAutofit lnSpcReduction="10000"/>
          </a:bodyPr>
          <a:lstStyle/>
          <a:p>
            <a:pPr marL="274320" indent="-274320" fontAlgn="auto">
              <a:spcAft>
                <a:spcPts val="0"/>
              </a:spcAft>
              <a:buFont typeface="Wingdings 2"/>
              <a:buChar char=""/>
              <a:defRPr/>
            </a:pPr>
            <a:r>
              <a:rPr lang="ru-RU" dirty="0" smtClean="0"/>
              <a:t>Причина состоит в том, что световые волны, излучаемые различными источниками, не согласованы друг с другом. Для получения же устойчивой интерференционной картины нужны согласованные волны. Они должны иметь одинаковые длины волн и постоянную разность фаз в любой точке пространства. Напомним, что такие согласованные волны с одинаковыми длинами волн и постоянной разностью фаз называются когерентными.</a:t>
            </a:r>
          </a:p>
          <a:p>
            <a:pPr marL="274320" indent="-274320" fontAlgn="auto">
              <a:spcAft>
                <a:spcPts val="0"/>
              </a:spcAft>
              <a:buFont typeface="Wingdings 2"/>
              <a:buChar char=""/>
              <a:defRPr/>
            </a:pPr>
            <a:r>
              <a:rPr lang="ru-RU" dirty="0" smtClean="0"/>
              <a:t> </a:t>
            </a: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3" name="Содержимое 2"/>
          <p:cNvSpPr>
            <a:spLocks noGrp="1"/>
          </p:cNvSpPr>
          <p:nvPr>
            <p:ph idx="1"/>
          </p:nvPr>
        </p:nvSpPr>
        <p:spPr/>
        <p:txBody>
          <a:bodyPr>
            <a:normAutofit fontScale="85000" lnSpcReduction="20000"/>
          </a:bodyPr>
          <a:lstStyle/>
          <a:p>
            <a:pPr marL="274320" indent="-274320" fontAlgn="auto">
              <a:spcAft>
                <a:spcPts val="0"/>
              </a:spcAft>
              <a:buFont typeface="Wingdings 2"/>
              <a:buChar char=""/>
              <a:defRPr/>
            </a:pPr>
            <a:r>
              <a:rPr lang="ru-RU" dirty="0" smtClean="0"/>
              <a:t>Почти точного равенства длин волн от двух источников добиться нетрудно. Для этого достаточно использовать хорошие светофильтры, пропускающие свет в очень узком интервале длин волн. Но невозможно осуществить постоянство разности фаз от двух независимых источников. Атомы источников излучают свет независимо друг от друга отдельными «обрывками» (цугами) синусоидальных волн, имеющими длину около метра. И такие цуги волн от обоих источников налагаются друг на друга. В результате амплитуда колебаний в любой точке пространства хаотически меняется со временем в зависимости от того, как в данный момент времени цуги волн от различных источников сдвинуты друг относительно друга по фазе.</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1267"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2291"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3315"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endParaRPr lang="ru-RU"/>
          </a:p>
        </p:txBody>
      </p:sp>
      <p:sp>
        <p:nvSpPr>
          <p:cNvPr id="14339" name="Содержимое 2"/>
          <p:cNvSpPr>
            <a:spLocks noGrp="1"/>
          </p:cNvSpPr>
          <p:nvPr>
            <p:ph idx="1"/>
          </p:nvPr>
        </p:nvSpPr>
        <p:spPr/>
        <p:txBody>
          <a:bodyPr/>
          <a:lstStyle/>
          <a:p>
            <a:endParaRPr lang="ru-RU" altLang="ru-RU"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28</TotalTime>
  <Words>477</Words>
  <Application>Microsoft Office PowerPoint</Application>
  <PresentationFormat>Экран (4:3)</PresentationFormat>
  <Paragraphs>8</Paragraphs>
  <Slides>12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12</vt:i4>
      </vt:variant>
    </vt:vector>
  </HeadingPairs>
  <TitlesOfParts>
    <vt:vector size="18" baseType="lpstr">
      <vt:lpstr>Trebuchet MS</vt:lpstr>
      <vt:lpstr>Arial</vt:lpstr>
      <vt:lpstr>Wingdings 2</vt:lpstr>
      <vt:lpstr>Wingdings</vt:lpstr>
      <vt:lpstr>Calibri</vt:lpstr>
      <vt:lpstr>Изящная</vt:lpstr>
      <vt:lpstr>ИНТЕРФЕРЕНЦИЯ СВЕТА </vt:lpstr>
      <vt:lpstr>Презентация PowerPoint</vt:lpstr>
      <vt:lpstr>Презентация PowerPoint</vt:lpstr>
      <vt:lpstr>Условие когерентности световых волн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ИНТЕРФЕРЕНЦИЯ СВЕТА </dc:title>
  <dc:creator>Генов</dc:creator>
  <cp:lastModifiedBy>admin</cp:lastModifiedBy>
  <cp:revision>5</cp:revision>
  <dcterms:created xsi:type="dcterms:W3CDTF">2009-11-11T14:05:34Z</dcterms:created>
  <dcterms:modified xsi:type="dcterms:W3CDTF">2015-04-08T16:47:35Z</dcterms:modified>
</cp:coreProperties>
</file>