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47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4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4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8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148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148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33931B-12CC-4C0B-9B91-74F523CA73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B5CD1-DD71-4485-9118-E405FDB983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486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BD2DD-5C05-44F0-965F-491D37B519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66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F9A40-3729-4C1E-80BC-0D1A02B8D5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41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3DDBF-525C-48BB-9C71-4C0E50F852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9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AFC24-42F6-4806-A957-5ED62F9CBE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37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12BA3-E298-4A5D-8AC8-81F9A75913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286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D70B1-0DA6-4178-B119-256C96A138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11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FB09-5B07-49D1-942D-7CA948F8D2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39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7D5B3-D9CD-4775-98C5-1854D8AFF5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800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CDC21-1F76-4EA9-AE92-E8692589F8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825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04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45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04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04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04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604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604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DC2E0DF-1138-4F43-B19A-2D3E43C010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Bau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Leafydragon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unzoo.ru/uploads/posts/2009-12/1259859747_ryba00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550" y="1989138"/>
            <a:ext cx="6985000" cy="1657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живущие на дне океана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/>
              <a:t>Креветка-мантисс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4038600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Креветка-мантисс- существо красочное и удивительное. Охотится резко выбрасывая вперёд специальные охотничьи конечности и оглушая жертву сильным ударом. Скорость удара превосходит 20 м/с и возникающего при ударе импульса хватает, чтобы разбить стекло аквариума, ежели оно случится на пути. </a:t>
            </a:r>
          </a:p>
        </p:txBody>
      </p:sp>
      <p:pic>
        <p:nvPicPr>
          <p:cNvPr id="87050" name="Picture 10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4464050" cy="30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260350"/>
            <a:ext cx="4038600" cy="5870575"/>
          </a:xfrm>
        </p:spPr>
        <p:txBody>
          <a:bodyPr/>
          <a:lstStyle/>
          <a:p>
            <a:r>
              <a:rPr lang="ru-RU" altLang="ru-RU" sz="2600"/>
              <a:t>Чтобы охотиться таким образом, нужно хорошо видеть в темноте и мутной воде. Их глаза считаются одним из самых сложных биооптических устройств. Эти креветки видят и в инфракрасном, и в ультрафиолетовом диапазонах, и, кроме того, их зрение чувствительно к поляризации света. </a:t>
            </a:r>
          </a:p>
          <a:p>
            <a:pPr algn="r"/>
            <a:endParaRPr lang="ru-RU" altLang="ru-RU" sz="2600"/>
          </a:p>
        </p:txBody>
      </p:sp>
      <p:pic>
        <p:nvPicPr>
          <p:cNvPr id="89095" name="Picture 7" descr="shrimpmanti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412875"/>
            <a:ext cx="5184775" cy="321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Рыба-звездочет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1412875"/>
            <a:ext cx="4038600" cy="4530725"/>
          </a:xfrm>
        </p:spPr>
        <p:txBody>
          <a:bodyPr/>
          <a:lstStyle/>
          <a:p>
            <a:r>
              <a:rPr lang="ru-RU" altLang="ru-RU" sz="2400"/>
              <a:t>Отличается большим черным пятном на первом спинном плавнике. Рыба названа в соответствии с ее направленными вверх глазами, расположенными на макушке.На верхнем крае жаберных крышек есть по ядовитому шипу, - рыбу опасно трогать руками.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</p:txBody>
      </p:sp>
      <p:pic>
        <p:nvPicPr>
          <p:cNvPr id="91144" name="Picture 8" descr="uranosco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41663"/>
            <a:ext cx="4900613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476250"/>
            <a:ext cx="4038600" cy="4530725"/>
          </a:xfrm>
        </p:spPr>
        <p:txBody>
          <a:bodyPr/>
          <a:lstStyle/>
          <a:p>
            <a:r>
              <a:rPr lang="ru-RU" altLang="ru-RU" sz="2700"/>
              <a:t>Обычно полностью зарывается в песок.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9388" y="1484313"/>
            <a:ext cx="3436937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700">
                <a:effectLst>
                  <a:outerShdw blurRad="38100" dist="38100" dir="2700000" algn="tl">
                    <a:srgbClr val="000000"/>
                  </a:outerShdw>
                </a:effectLst>
              </a:rPr>
              <a:t>Мышцы крупной головы видоизменены в электрические органы. Звездочет может нанести удар с напряжением до 50 вольт. Обитает в Красном и Аравийском море.</a:t>
            </a:r>
            <a:br>
              <a:rPr lang="ru-RU" altLang="ru-RU" sz="27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altLang="ru-RU" sz="27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3193" name="Picture 9" descr="DSC_2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484313"/>
            <a:ext cx="5319712" cy="3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1" name="WordArt 9"/>
          <p:cNvSpPr>
            <a:spLocks noChangeArrowheads="1" noChangeShapeType="1" noTextEdit="1"/>
          </p:cNvSpPr>
          <p:nvPr/>
        </p:nvSpPr>
        <p:spPr bwMode="auto">
          <a:xfrm>
            <a:off x="1763713" y="2276475"/>
            <a:ext cx="5543550" cy="14398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19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altLang="ru-RU"/>
              <a:t>Морской черт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sz="half" idx="1"/>
          </p:nvPr>
        </p:nvSpPr>
        <p:spPr>
          <a:xfrm>
            <a:off x="250825" y="1052513"/>
            <a:ext cx="4038600" cy="4530725"/>
          </a:xfrm>
        </p:spPr>
        <p:txBody>
          <a:bodyPr/>
          <a:lstStyle/>
          <a:p>
            <a:r>
              <a:rPr lang="ru-RU" altLang="ru-RU" sz="2100"/>
              <a:t>У М. черта огромная, широкая, плоская голова, усеянная шипами; глаза на верхней поверхности головы; широкая ротовая щель; в челюстях и на нёбе многочисленные, острые, загнутые назад подвижные зубы; кожа без чешуи; Цвет верхней части тела серо-бурый, нижней - белый; подобно многим другим рыбам, М. черт обладает способностью изменяться в цвете, приспособляясь к цвету окружающих предметов, т. е. дна </a:t>
            </a:r>
          </a:p>
        </p:txBody>
      </p:sp>
      <p:pic>
        <p:nvPicPr>
          <p:cNvPr id="3099" name="Picture 27" descr="Морские чер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52513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250px-Bau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292600"/>
            <a:ext cx="388937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0" y="260350"/>
            <a:ext cx="4038600" cy="6159500"/>
          </a:xfrm>
        </p:spPr>
        <p:txBody>
          <a:bodyPr/>
          <a:lstStyle/>
          <a:p>
            <a:r>
              <a:rPr lang="ru-RU" altLang="ru-RU" sz="2500"/>
              <a:t>Длина от 1/2 до 2 м. Водится в Средиземном море и Атлантическом океане. Живет на дне, зарываясь в ил и песок; подвижное щупальце на голове (передний спинной луч с его развевающимся придатком) служит приманкой, привлекающей различных рыб, которые и становятся его добычей</a:t>
            </a:r>
            <a:r>
              <a:rPr lang="ru-RU" altLang="ru-RU" sz="2200"/>
              <a:t>.</a:t>
            </a:r>
            <a:r>
              <a:rPr lang="ru-RU" altLang="ru-RU" sz="2800"/>
              <a:t> </a:t>
            </a:r>
          </a:p>
          <a:p>
            <a:endParaRPr lang="ru-RU" altLang="ru-RU" sz="2800"/>
          </a:p>
        </p:txBody>
      </p:sp>
      <p:pic>
        <p:nvPicPr>
          <p:cNvPr id="65548" name="Picture 12" descr="Морские чер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16113"/>
            <a:ext cx="4762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Морской дракон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1196975"/>
            <a:ext cx="4038600" cy="5472113"/>
          </a:xfrm>
        </p:spPr>
        <p:txBody>
          <a:bodyPr/>
          <a:lstStyle/>
          <a:p>
            <a:r>
              <a:rPr lang="ru-RU" altLang="ru-RU" sz="2200" b="1"/>
              <a:t>Лиственный морской дракон</a:t>
            </a:r>
            <a:r>
              <a:rPr lang="ru-RU" altLang="ru-RU" sz="2200"/>
              <a:t>, или </a:t>
            </a:r>
            <a:r>
              <a:rPr lang="ru-RU" altLang="ru-RU" sz="2200" b="1"/>
              <a:t>морской пегас</a:t>
            </a:r>
            <a:r>
              <a:rPr lang="ru-RU" altLang="ru-RU" sz="2200"/>
              <a:t> — это морская рыба, родственник морского конька. Эти существа обитают в водах, омывающих южную и западную Австралию, обычно водятся на мелководье, предпочитают воду умеренной температуры.</a:t>
            </a:r>
          </a:p>
        </p:txBody>
      </p:sp>
      <p:pic>
        <p:nvPicPr>
          <p:cNvPr id="73737" name="Picture 9" descr="Лиственный морской дракон">
            <a:hlinkClick r:id="rId2" tooltip="Лиственный морской дракон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4392612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1052513"/>
            <a:ext cx="4038600" cy="4824412"/>
          </a:xfrm>
        </p:spPr>
        <p:txBody>
          <a:bodyPr/>
          <a:lstStyle/>
          <a:p>
            <a:r>
              <a:rPr lang="ru-RU" altLang="ru-RU" sz="2200"/>
              <a:t>Подобно морскому коньку лиственный дракон получил своё название из-за сходства с другим существом (хотя и сказочным). Его размеры конечно не дотягивают до настоящего дракона, но по сравнению с морским коньком, это настоящий великан, он вырастает до 45 см</a:t>
            </a:r>
            <a:r>
              <a:rPr lang="ru-RU" altLang="ru-RU" sz="2800"/>
              <a:t>. </a:t>
            </a:r>
          </a:p>
        </p:txBody>
      </p:sp>
      <p:pic>
        <p:nvPicPr>
          <p:cNvPr id="75786" name="Picture 10" descr="sea_dragon_child_stainless_deviant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570288" cy="4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Рыба-капля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Рыба-капля живет так глубоко под водою, что просто не может позволить себе иметь мускулатуру – любые мышцы не смогут выдержать давление водяной толщи в 800 метров. И рыба-капля приспособилась к этой жизни вот как – завела себе тело, плотностью немногим меньше, чем плотность воды вокруг рыбы-капли. Вот и плавает она совсем недалеко от дна. А пища чуть ли не сама идет к ней в рот – ведь это почти жидкое существо не смогло бы охотиться при всем желании. Поэтому и питается рыба-капля в основном планктоном, которого возле морского дна вполне хватает.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967544928c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208962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Рыба-бородавчатка</a:t>
            </a:r>
          </a:p>
        </p:txBody>
      </p:sp>
      <p:sp>
        <p:nvSpPr>
          <p:cNvPr id="79894" name="Rectangle 22"/>
          <p:cNvSpPr>
            <a:spLocks noGrp="1" noChangeArrowheads="1"/>
          </p:cNvSpPr>
          <p:nvPr>
            <p:ph sz="half" idx="1"/>
          </p:nvPr>
        </p:nvSpPr>
        <p:spPr>
          <a:xfrm>
            <a:off x="0" y="1557338"/>
            <a:ext cx="4038600" cy="4530725"/>
          </a:xfrm>
        </p:spPr>
        <p:txBody>
          <a:bodyPr/>
          <a:lstStyle/>
          <a:p>
            <a:r>
              <a:rPr lang="ru-RU" altLang="ru-RU" sz="2200"/>
              <a:t>Длина средней особи около 40 см. </a:t>
            </a:r>
            <a:r>
              <a:rPr lang="ru-RU" altLang="ru-RU" sz="2200" b="1"/>
              <a:t>Бородавчатка </a:t>
            </a:r>
            <a:r>
              <a:rPr lang="ru-RU" altLang="ru-RU" sz="2200"/>
              <a:t>ведет малоподвижный образ жизни и держится обычно вблизи берега. Из-за большого сходства с прибрежными камнями заметить ее практически невозможно, даже на суше, куда она попадает в большие отливы. </a:t>
            </a:r>
          </a:p>
        </p:txBody>
      </p:sp>
      <p:pic>
        <p:nvPicPr>
          <p:cNvPr id="79899" name="Picture 27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28775"/>
            <a:ext cx="5003800" cy="3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95288" y="188913"/>
            <a:ext cx="4038600" cy="4530725"/>
          </a:xfrm>
          <a:noFill/>
          <a:ln/>
        </p:spPr>
        <p:txBody>
          <a:bodyPr/>
          <a:lstStyle/>
          <a:p>
            <a:r>
              <a:rPr lang="ru-RU" altLang="ru-RU" sz="2200"/>
              <a:t>Рыба-бородавчатка обладает способностью вырабатывать яд и впрыскивать его в жертву через 12 толстых колючек спинного плавника. Свои шипы бородавчатка поднимает при малейшем раздражении — острые и прочные, они легко протыкают обувь человека, случайно наступившего на рыбу, и проникают глубоко в мышцы.Если колючка попала в крупный кровеносный сосуд, смерть может наступить через 2–3 часа </a:t>
            </a:r>
          </a:p>
        </p:txBody>
      </p:sp>
      <p:pic>
        <p:nvPicPr>
          <p:cNvPr id="83978" name="Picture 10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6250"/>
            <a:ext cx="43211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0" name="Picture 12" descr="Рыба - камен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3810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217</TotalTime>
  <Words>549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Лучи</vt:lpstr>
      <vt:lpstr>Презентация PowerPoint</vt:lpstr>
      <vt:lpstr>Морской черт</vt:lpstr>
      <vt:lpstr>Презентация PowerPoint</vt:lpstr>
      <vt:lpstr>Морской дракон</vt:lpstr>
      <vt:lpstr>Презентация PowerPoint</vt:lpstr>
      <vt:lpstr>Рыба-капля</vt:lpstr>
      <vt:lpstr>Презентация PowerPoint</vt:lpstr>
      <vt:lpstr>Рыба-бородавчатка</vt:lpstr>
      <vt:lpstr>Презентация PowerPoint</vt:lpstr>
      <vt:lpstr>Креветка-мантисс</vt:lpstr>
      <vt:lpstr>Презентация PowerPoint</vt:lpstr>
      <vt:lpstr>Рыба-звездочет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</cp:revision>
  <dcterms:created xsi:type="dcterms:W3CDTF">2010-02-01T10:55:25Z</dcterms:created>
  <dcterms:modified xsi:type="dcterms:W3CDTF">2015-04-08T14:22:40Z</dcterms:modified>
</cp:coreProperties>
</file>