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D4"/>
    <a:srgbClr val="000066"/>
    <a:srgbClr val="3A5047"/>
    <a:srgbClr val="EAEAEA"/>
    <a:srgbClr val="C0C0C0"/>
    <a:srgbClr val="2D385D"/>
    <a:srgbClr val="827F08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>
      <p:cViewPr varScale="1">
        <p:scale>
          <a:sx n="43" d="100"/>
          <a:sy n="43" d="100"/>
        </p:scale>
        <p:origin x="129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5911F2-AB68-4DFA-85C5-D00B8314E55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A05E5662-163F-4A46-ACD0-4192EBF4416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rPr>
            <a:t>ФУТУРИЗМ</a:t>
          </a:r>
          <a:endParaRPr kumimoji="0" lang="ru-RU" alt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endParaRPr>
        </a:p>
      </dgm:t>
    </dgm:pt>
    <dgm:pt modelId="{0FB5D10F-DC96-4A52-A872-39D23505AD6C}" type="parTrans" cxnId="{AD79CF67-5859-47EF-A13C-9C5F7ABAD023}">
      <dgm:prSet/>
      <dgm:spPr/>
    </dgm:pt>
    <dgm:pt modelId="{DEFBA8B4-0E66-4163-96AF-75595FFD557F}" type="sibTrans" cxnId="{AD79CF67-5859-47EF-A13C-9C5F7ABAD023}">
      <dgm:prSet/>
      <dgm:spPr/>
    </dgm:pt>
    <dgm:pt modelId="{826DD922-D23D-4A86-8C97-1315BB6D029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rPr>
            <a:t>ЭГОФУТУРИЗМ</a:t>
          </a:r>
          <a:endParaRPr kumimoji="0" lang="ru-RU" alt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endParaRPr>
        </a:p>
      </dgm:t>
    </dgm:pt>
    <dgm:pt modelId="{7427C004-DB2A-4F84-ADED-27D4D522F558}" type="parTrans" cxnId="{09D8A4DF-D2CF-4174-9E05-3EAC8EE199C7}">
      <dgm:prSet/>
      <dgm:spPr/>
    </dgm:pt>
    <dgm:pt modelId="{C6E7635F-29F2-414C-9A7E-42509AC66981}" type="sibTrans" cxnId="{09D8A4DF-D2CF-4174-9E05-3EAC8EE199C7}">
      <dgm:prSet/>
      <dgm:spPr/>
    </dgm:pt>
    <dgm:pt modelId="{2021A4B5-79B7-4326-BE7B-727C35CF957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rPr>
            <a:t>«ЦЕНТРИФУГА»</a:t>
          </a:r>
          <a:endParaRPr kumimoji="0" lang="ru-RU" alt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endParaRPr>
        </a:p>
      </dgm:t>
    </dgm:pt>
    <dgm:pt modelId="{5B9BC806-A15F-4878-9100-85580DB7EBD4}" type="parTrans" cxnId="{A9A8B443-B2E2-4AE9-90E1-9E76CFD4498D}">
      <dgm:prSet/>
      <dgm:spPr/>
    </dgm:pt>
    <dgm:pt modelId="{00B4E69E-5B29-41DF-8830-186B8806712D}" type="sibTrans" cxnId="{A9A8B443-B2E2-4AE9-90E1-9E76CFD4498D}">
      <dgm:prSet/>
      <dgm:spPr/>
    </dgm:pt>
    <dgm:pt modelId="{8339B2C5-D97B-4708-8BBC-8713ABF9EC4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rPr>
            <a:t>КУБОФУТУРИЗМ</a:t>
          </a:r>
          <a:endParaRPr kumimoji="0" lang="ru-RU" alt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endParaRPr>
        </a:p>
      </dgm:t>
    </dgm:pt>
    <dgm:pt modelId="{921F483A-E5A5-45A6-BF94-0EE7245CC4FB}" type="parTrans" cxnId="{6D3D58AD-C151-4911-A30A-22E810964DE4}">
      <dgm:prSet/>
      <dgm:spPr/>
    </dgm:pt>
    <dgm:pt modelId="{6261B077-0C8D-4362-9704-8089195663E0}" type="sibTrans" cxnId="{6D3D58AD-C151-4911-A30A-22E810964DE4}">
      <dgm:prSet/>
      <dgm:spPr/>
    </dgm:pt>
    <dgm:pt modelId="{54D37383-907E-434C-B4DD-4B6A1E6AA574}" type="pres">
      <dgm:prSet presAssocID="{C15911F2-AB68-4DFA-85C5-D00B8314E55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2686629-058F-4563-AF89-A2390B899361}" type="pres">
      <dgm:prSet presAssocID="{A05E5662-163F-4A46-ACD0-4192EBF4416C}" presName="hierRoot1" presStyleCnt="0">
        <dgm:presLayoutVars>
          <dgm:hierBranch/>
        </dgm:presLayoutVars>
      </dgm:prSet>
      <dgm:spPr/>
    </dgm:pt>
    <dgm:pt modelId="{0A28A219-B194-4366-A3A5-13A6D8232E8B}" type="pres">
      <dgm:prSet presAssocID="{A05E5662-163F-4A46-ACD0-4192EBF4416C}" presName="rootComposite1" presStyleCnt="0"/>
      <dgm:spPr/>
    </dgm:pt>
    <dgm:pt modelId="{C655B9F2-2D1E-4B7F-B1CB-CF1FCB1555CA}" type="pres">
      <dgm:prSet presAssocID="{A05E5662-163F-4A46-ACD0-4192EBF4416C}" presName="rootText1" presStyleLbl="node0" presStyleIdx="0" presStyleCnt="1">
        <dgm:presLayoutVars>
          <dgm:chPref val="3"/>
        </dgm:presLayoutVars>
      </dgm:prSet>
      <dgm:spPr/>
    </dgm:pt>
    <dgm:pt modelId="{1A06EF16-160E-4C34-BE66-44760E721CD7}" type="pres">
      <dgm:prSet presAssocID="{A05E5662-163F-4A46-ACD0-4192EBF4416C}" presName="rootConnector1" presStyleLbl="node1" presStyleIdx="0" presStyleCnt="0"/>
      <dgm:spPr/>
    </dgm:pt>
    <dgm:pt modelId="{2E3A7077-B29E-40FF-9397-5FAE43388FD0}" type="pres">
      <dgm:prSet presAssocID="{A05E5662-163F-4A46-ACD0-4192EBF4416C}" presName="hierChild2" presStyleCnt="0"/>
      <dgm:spPr/>
    </dgm:pt>
    <dgm:pt modelId="{2AE81142-1AF3-46C5-AA3E-D026117B5B47}" type="pres">
      <dgm:prSet presAssocID="{7427C004-DB2A-4F84-ADED-27D4D522F558}" presName="Name35" presStyleLbl="parChTrans1D2" presStyleIdx="0" presStyleCnt="3"/>
      <dgm:spPr/>
    </dgm:pt>
    <dgm:pt modelId="{7AD29ECB-C4F3-4A42-82EB-C48336C18A08}" type="pres">
      <dgm:prSet presAssocID="{826DD922-D23D-4A86-8C97-1315BB6D029D}" presName="hierRoot2" presStyleCnt="0">
        <dgm:presLayoutVars>
          <dgm:hierBranch/>
        </dgm:presLayoutVars>
      </dgm:prSet>
      <dgm:spPr/>
    </dgm:pt>
    <dgm:pt modelId="{EDB493A5-EADE-41AD-910D-AFFC46D5FD78}" type="pres">
      <dgm:prSet presAssocID="{826DD922-D23D-4A86-8C97-1315BB6D029D}" presName="rootComposite" presStyleCnt="0"/>
      <dgm:spPr/>
    </dgm:pt>
    <dgm:pt modelId="{AF7FB0D2-3F7C-44DE-8C19-0216158703F9}" type="pres">
      <dgm:prSet presAssocID="{826DD922-D23D-4A86-8C97-1315BB6D029D}" presName="rootText" presStyleLbl="node2" presStyleIdx="0" presStyleCnt="3">
        <dgm:presLayoutVars>
          <dgm:chPref val="3"/>
        </dgm:presLayoutVars>
      </dgm:prSet>
      <dgm:spPr/>
    </dgm:pt>
    <dgm:pt modelId="{02120F28-D9E0-43C7-A26A-BA8DB47DE89E}" type="pres">
      <dgm:prSet presAssocID="{826DD922-D23D-4A86-8C97-1315BB6D029D}" presName="rootConnector" presStyleLbl="node2" presStyleIdx="0" presStyleCnt="3"/>
      <dgm:spPr/>
    </dgm:pt>
    <dgm:pt modelId="{90C3EC6B-CA65-47C4-A7B9-7DCF822D6CDD}" type="pres">
      <dgm:prSet presAssocID="{826DD922-D23D-4A86-8C97-1315BB6D029D}" presName="hierChild4" presStyleCnt="0"/>
      <dgm:spPr/>
    </dgm:pt>
    <dgm:pt modelId="{6F9FB521-7778-4387-A30F-EFF55CDC853D}" type="pres">
      <dgm:prSet presAssocID="{826DD922-D23D-4A86-8C97-1315BB6D029D}" presName="hierChild5" presStyleCnt="0"/>
      <dgm:spPr/>
    </dgm:pt>
    <dgm:pt modelId="{D1380528-D83C-4023-961F-0F50E56AD27A}" type="pres">
      <dgm:prSet presAssocID="{5B9BC806-A15F-4878-9100-85580DB7EBD4}" presName="Name35" presStyleLbl="parChTrans1D2" presStyleIdx="1" presStyleCnt="3"/>
      <dgm:spPr/>
    </dgm:pt>
    <dgm:pt modelId="{4A6E72F3-EBAD-4B45-9E55-82B07CB8D037}" type="pres">
      <dgm:prSet presAssocID="{2021A4B5-79B7-4326-BE7B-727C35CF9573}" presName="hierRoot2" presStyleCnt="0">
        <dgm:presLayoutVars>
          <dgm:hierBranch/>
        </dgm:presLayoutVars>
      </dgm:prSet>
      <dgm:spPr/>
    </dgm:pt>
    <dgm:pt modelId="{E3345E11-A346-4A02-A534-57A840A03EAA}" type="pres">
      <dgm:prSet presAssocID="{2021A4B5-79B7-4326-BE7B-727C35CF9573}" presName="rootComposite" presStyleCnt="0"/>
      <dgm:spPr/>
    </dgm:pt>
    <dgm:pt modelId="{BA5D585D-D330-48F2-969E-DE3068743402}" type="pres">
      <dgm:prSet presAssocID="{2021A4B5-79B7-4326-BE7B-727C35CF9573}" presName="rootText" presStyleLbl="node2" presStyleIdx="1" presStyleCnt="3">
        <dgm:presLayoutVars>
          <dgm:chPref val="3"/>
        </dgm:presLayoutVars>
      </dgm:prSet>
      <dgm:spPr/>
    </dgm:pt>
    <dgm:pt modelId="{AD2F0C76-D7C9-42C7-9A23-D4C4B1FEAB73}" type="pres">
      <dgm:prSet presAssocID="{2021A4B5-79B7-4326-BE7B-727C35CF9573}" presName="rootConnector" presStyleLbl="node2" presStyleIdx="1" presStyleCnt="3"/>
      <dgm:spPr/>
    </dgm:pt>
    <dgm:pt modelId="{B278648A-871B-4DB0-8FB6-EB8F8369F535}" type="pres">
      <dgm:prSet presAssocID="{2021A4B5-79B7-4326-BE7B-727C35CF9573}" presName="hierChild4" presStyleCnt="0"/>
      <dgm:spPr/>
    </dgm:pt>
    <dgm:pt modelId="{31C6C4E1-1977-4C8D-B3CA-6E5CA1D3691E}" type="pres">
      <dgm:prSet presAssocID="{2021A4B5-79B7-4326-BE7B-727C35CF9573}" presName="hierChild5" presStyleCnt="0"/>
      <dgm:spPr/>
    </dgm:pt>
    <dgm:pt modelId="{0F783285-FB72-4429-B620-80356358434C}" type="pres">
      <dgm:prSet presAssocID="{921F483A-E5A5-45A6-BF94-0EE7245CC4FB}" presName="Name35" presStyleLbl="parChTrans1D2" presStyleIdx="2" presStyleCnt="3"/>
      <dgm:spPr/>
    </dgm:pt>
    <dgm:pt modelId="{FBCBB98A-7256-44D8-9242-04924D6C44B0}" type="pres">
      <dgm:prSet presAssocID="{8339B2C5-D97B-4708-8BBC-8713ABF9EC46}" presName="hierRoot2" presStyleCnt="0">
        <dgm:presLayoutVars>
          <dgm:hierBranch/>
        </dgm:presLayoutVars>
      </dgm:prSet>
      <dgm:spPr/>
    </dgm:pt>
    <dgm:pt modelId="{E5758B30-C7A7-43B3-A70F-3790E627D86E}" type="pres">
      <dgm:prSet presAssocID="{8339B2C5-D97B-4708-8BBC-8713ABF9EC46}" presName="rootComposite" presStyleCnt="0"/>
      <dgm:spPr/>
    </dgm:pt>
    <dgm:pt modelId="{CEB82502-AB11-4DC3-832F-5B8A8EDC0281}" type="pres">
      <dgm:prSet presAssocID="{8339B2C5-D97B-4708-8BBC-8713ABF9EC46}" presName="rootText" presStyleLbl="node2" presStyleIdx="2" presStyleCnt="3">
        <dgm:presLayoutVars>
          <dgm:chPref val="3"/>
        </dgm:presLayoutVars>
      </dgm:prSet>
      <dgm:spPr/>
    </dgm:pt>
    <dgm:pt modelId="{C749D420-E71C-4B53-9CA6-DF2B090CF551}" type="pres">
      <dgm:prSet presAssocID="{8339B2C5-D97B-4708-8BBC-8713ABF9EC46}" presName="rootConnector" presStyleLbl="node2" presStyleIdx="2" presStyleCnt="3"/>
      <dgm:spPr/>
    </dgm:pt>
    <dgm:pt modelId="{6E1CCDC2-B4E0-423F-87BD-C2518B5DACFE}" type="pres">
      <dgm:prSet presAssocID="{8339B2C5-D97B-4708-8BBC-8713ABF9EC46}" presName="hierChild4" presStyleCnt="0"/>
      <dgm:spPr/>
    </dgm:pt>
    <dgm:pt modelId="{1B56267D-2992-4A2E-A67B-264B4967C58E}" type="pres">
      <dgm:prSet presAssocID="{8339B2C5-D97B-4708-8BBC-8713ABF9EC46}" presName="hierChild5" presStyleCnt="0"/>
      <dgm:spPr/>
    </dgm:pt>
    <dgm:pt modelId="{C1275762-5133-4E8A-9E05-0AB7DE77B141}" type="pres">
      <dgm:prSet presAssocID="{A05E5662-163F-4A46-ACD0-4192EBF4416C}" presName="hierChild3" presStyleCnt="0"/>
      <dgm:spPr/>
    </dgm:pt>
  </dgm:ptLst>
  <dgm:cxnLst>
    <dgm:cxn modelId="{6DB3FD94-F184-4E9A-AA79-494D2CD92827}" type="presOf" srcId="{8339B2C5-D97B-4708-8BBC-8713ABF9EC46}" destId="{C749D420-E71C-4B53-9CA6-DF2B090CF551}" srcOrd="1" destOrd="0" presId="urn:microsoft.com/office/officeart/2005/8/layout/orgChart1"/>
    <dgm:cxn modelId="{A9121BB2-B966-46C1-A786-73AD2545DB02}" type="presOf" srcId="{A05E5662-163F-4A46-ACD0-4192EBF4416C}" destId="{C655B9F2-2D1E-4B7F-B1CB-CF1FCB1555CA}" srcOrd="0" destOrd="0" presId="urn:microsoft.com/office/officeart/2005/8/layout/orgChart1"/>
    <dgm:cxn modelId="{C7A4CAE8-93CE-492D-AF67-977DB82900B4}" type="presOf" srcId="{921F483A-E5A5-45A6-BF94-0EE7245CC4FB}" destId="{0F783285-FB72-4429-B620-80356358434C}" srcOrd="0" destOrd="0" presId="urn:microsoft.com/office/officeart/2005/8/layout/orgChart1"/>
    <dgm:cxn modelId="{6D3D58AD-C151-4911-A30A-22E810964DE4}" srcId="{A05E5662-163F-4A46-ACD0-4192EBF4416C}" destId="{8339B2C5-D97B-4708-8BBC-8713ABF9EC46}" srcOrd="2" destOrd="0" parTransId="{921F483A-E5A5-45A6-BF94-0EE7245CC4FB}" sibTransId="{6261B077-0C8D-4362-9704-8089195663E0}"/>
    <dgm:cxn modelId="{A9A8B443-B2E2-4AE9-90E1-9E76CFD4498D}" srcId="{A05E5662-163F-4A46-ACD0-4192EBF4416C}" destId="{2021A4B5-79B7-4326-BE7B-727C35CF9573}" srcOrd="1" destOrd="0" parTransId="{5B9BC806-A15F-4878-9100-85580DB7EBD4}" sibTransId="{00B4E69E-5B29-41DF-8830-186B8806712D}"/>
    <dgm:cxn modelId="{C0A8D412-C260-4F42-8F34-A91908EA2A6A}" type="presOf" srcId="{5B9BC806-A15F-4878-9100-85580DB7EBD4}" destId="{D1380528-D83C-4023-961F-0F50E56AD27A}" srcOrd="0" destOrd="0" presId="urn:microsoft.com/office/officeart/2005/8/layout/orgChart1"/>
    <dgm:cxn modelId="{B83CBAA3-4D1E-46ED-87E2-8D8A1591C2D3}" type="presOf" srcId="{8339B2C5-D97B-4708-8BBC-8713ABF9EC46}" destId="{CEB82502-AB11-4DC3-832F-5B8A8EDC0281}" srcOrd="0" destOrd="0" presId="urn:microsoft.com/office/officeart/2005/8/layout/orgChart1"/>
    <dgm:cxn modelId="{A3A30B5E-A5AD-4DBA-90D1-BD1731745CAA}" type="presOf" srcId="{C15911F2-AB68-4DFA-85C5-D00B8314E553}" destId="{54D37383-907E-434C-B4DD-4B6A1E6AA574}" srcOrd="0" destOrd="0" presId="urn:microsoft.com/office/officeart/2005/8/layout/orgChart1"/>
    <dgm:cxn modelId="{EB8F12CE-5C03-45CE-9647-C45AC0E10B3B}" type="presOf" srcId="{2021A4B5-79B7-4326-BE7B-727C35CF9573}" destId="{AD2F0C76-D7C9-42C7-9A23-D4C4B1FEAB73}" srcOrd="1" destOrd="0" presId="urn:microsoft.com/office/officeart/2005/8/layout/orgChart1"/>
    <dgm:cxn modelId="{C8A47EBD-D06D-4621-A0B8-E9E3A2E65B04}" type="presOf" srcId="{7427C004-DB2A-4F84-ADED-27D4D522F558}" destId="{2AE81142-1AF3-46C5-AA3E-D026117B5B47}" srcOrd="0" destOrd="0" presId="urn:microsoft.com/office/officeart/2005/8/layout/orgChart1"/>
    <dgm:cxn modelId="{C895CABC-2BF7-4176-AADA-6D4F985121E5}" type="presOf" srcId="{A05E5662-163F-4A46-ACD0-4192EBF4416C}" destId="{1A06EF16-160E-4C34-BE66-44760E721CD7}" srcOrd="1" destOrd="0" presId="urn:microsoft.com/office/officeart/2005/8/layout/orgChart1"/>
    <dgm:cxn modelId="{AD79CF67-5859-47EF-A13C-9C5F7ABAD023}" srcId="{C15911F2-AB68-4DFA-85C5-D00B8314E553}" destId="{A05E5662-163F-4A46-ACD0-4192EBF4416C}" srcOrd="0" destOrd="0" parTransId="{0FB5D10F-DC96-4A52-A872-39D23505AD6C}" sibTransId="{DEFBA8B4-0E66-4163-96AF-75595FFD557F}"/>
    <dgm:cxn modelId="{662EE60A-FB86-4021-8FED-3E807737E3EF}" type="presOf" srcId="{2021A4B5-79B7-4326-BE7B-727C35CF9573}" destId="{BA5D585D-D330-48F2-969E-DE3068743402}" srcOrd="0" destOrd="0" presId="urn:microsoft.com/office/officeart/2005/8/layout/orgChart1"/>
    <dgm:cxn modelId="{BC1CABE0-A644-45F4-8A76-5991DEF5E5CF}" type="presOf" srcId="{826DD922-D23D-4A86-8C97-1315BB6D029D}" destId="{02120F28-D9E0-43C7-A26A-BA8DB47DE89E}" srcOrd="1" destOrd="0" presId="urn:microsoft.com/office/officeart/2005/8/layout/orgChart1"/>
    <dgm:cxn modelId="{9184BD3E-288F-4BCA-9C51-BEB95949039D}" type="presOf" srcId="{826DD922-D23D-4A86-8C97-1315BB6D029D}" destId="{AF7FB0D2-3F7C-44DE-8C19-0216158703F9}" srcOrd="0" destOrd="0" presId="urn:microsoft.com/office/officeart/2005/8/layout/orgChart1"/>
    <dgm:cxn modelId="{09D8A4DF-D2CF-4174-9E05-3EAC8EE199C7}" srcId="{A05E5662-163F-4A46-ACD0-4192EBF4416C}" destId="{826DD922-D23D-4A86-8C97-1315BB6D029D}" srcOrd="0" destOrd="0" parTransId="{7427C004-DB2A-4F84-ADED-27D4D522F558}" sibTransId="{C6E7635F-29F2-414C-9A7E-42509AC66981}"/>
    <dgm:cxn modelId="{3C3C118A-D839-42EF-A38B-067F37203298}" type="presParOf" srcId="{54D37383-907E-434C-B4DD-4B6A1E6AA574}" destId="{B2686629-058F-4563-AF89-A2390B899361}" srcOrd="0" destOrd="0" presId="urn:microsoft.com/office/officeart/2005/8/layout/orgChart1"/>
    <dgm:cxn modelId="{E9577D69-BBC6-42CC-9F95-98B0111D52A8}" type="presParOf" srcId="{B2686629-058F-4563-AF89-A2390B899361}" destId="{0A28A219-B194-4366-A3A5-13A6D8232E8B}" srcOrd="0" destOrd="0" presId="urn:microsoft.com/office/officeart/2005/8/layout/orgChart1"/>
    <dgm:cxn modelId="{42167E51-4ED6-49D4-99D3-D8EF97DF1C51}" type="presParOf" srcId="{0A28A219-B194-4366-A3A5-13A6D8232E8B}" destId="{C655B9F2-2D1E-4B7F-B1CB-CF1FCB1555CA}" srcOrd="0" destOrd="0" presId="urn:microsoft.com/office/officeart/2005/8/layout/orgChart1"/>
    <dgm:cxn modelId="{8184DCB7-863A-4262-89AE-B63786D35563}" type="presParOf" srcId="{0A28A219-B194-4366-A3A5-13A6D8232E8B}" destId="{1A06EF16-160E-4C34-BE66-44760E721CD7}" srcOrd="1" destOrd="0" presId="urn:microsoft.com/office/officeart/2005/8/layout/orgChart1"/>
    <dgm:cxn modelId="{4904F3C0-5032-47C5-B745-88E964823316}" type="presParOf" srcId="{B2686629-058F-4563-AF89-A2390B899361}" destId="{2E3A7077-B29E-40FF-9397-5FAE43388FD0}" srcOrd="1" destOrd="0" presId="urn:microsoft.com/office/officeart/2005/8/layout/orgChart1"/>
    <dgm:cxn modelId="{8CB2447C-2594-4DD0-8570-DD94664D824F}" type="presParOf" srcId="{2E3A7077-B29E-40FF-9397-5FAE43388FD0}" destId="{2AE81142-1AF3-46C5-AA3E-D026117B5B47}" srcOrd="0" destOrd="0" presId="urn:microsoft.com/office/officeart/2005/8/layout/orgChart1"/>
    <dgm:cxn modelId="{D202A314-A3EB-4658-ABE1-8D5A11EB53F8}" type="presParOf" srcId="{2E3A7077-B29E-40FF-9397-5FAE43388FD0}" destId="{7AD29ECB-C4F3-4A42-82EB-C48336C18A08}" srcOrd="1" destOrd="0" presId="urn:microsoft.com/office/officeart/2005/8/layout/orgChart1"/>
    <dgm:cxn modelId="{7C943EE3-3F7D-4BDB-A012-5E0E20128B29}" type="presParOf" srcId="{7AD29ECB-C4F3-4A42-82EB-C48336C18A08}" destId="{EDB493A5-EADE-41AD-910D-AFFC46D5FD78}" srcOrd="0" destOrd="0" presId="urn:microsoft.com/office/officeart/2005/8/layout/orgChart1"/>
    <dgm:cxn modelId="{2FD5117D-266E-4455-B0C0-3802E5E98A55}" type="presParOf" srcId="{EDB493A5-EADE-41AD-910D-AFFC46D5FD78}" destId="{AF7FB0D2-3F7C-44DE-8C19-0216158703F9}" srcOrd="0" destOrd="0" presId="urn:microsoft.com/office/officeart/2005/8/layout/orgChart1"/>
    <dgm:cxn modelId="{EAAD813F-A164-4F72-9044-C9D1FB038FA1}" type="presParOf" srcId="{EDB493A5-EADE-41AD-910D-AFFC46D5FD78}" destId="{02120F28-D9E0-43C7-A26A-BA8DB47DE89E}" srcOrd="1" destOrd="0" presId="urn:microsoft.com/office/officeart/2005/8/layout/orgChart1"/>
    <dgm:cxn modelId="{EF623BF0-011D-4A9B-BFFA-0B8D09148BAA}" type="presParOf" srcId="{7AD29ECB-C4F3-4A42-82EB-C48336C18A08}" destId="{90C3EC6B-CA65-47C4-A7B9-7DCF822D6CDD}" srcOrd="1" destOrd="0" presId="urn:microsoft.com/office/officeart/2005/8/layout/orgChart1"/>
    <dgm:cxn modelId="{0210A50B-CC30-44EB-9372-8C3348516950}" type="presParOf" srcId="{7AD29ECB-C4F3-4A42-82EB-C48336C18A08}" destId="{6F9FB521-7778-4387-A30F-EFF55CDC853D}" srcOrd="2" destOrd="0" presId="urn:microsoft.com/office/officeart/2005/8/layout/orgChart1"/>
    <dgm:cxn modelId="{34940146-5D5B-4DB6-8F40-A650EF7D41A5}" type="presParOf" srcId="{2E3A7077-B29E-40FF-9397-5FAE43388FD0}" destId="{D1380528-D83C-4023-961F-0F50E56AD27A}" srcOrd="2" destOrd="0" presId="urn:microsoft.com/office/officeart/2005/8/layout/orgChart1"/>
    <dgm:cxn modelId="{BDDCA8C8-D3E3-4B29-BEC6-F29BEC0B8850}" type="presParOf" srcId="{2E3A7077-B29E-40FF-9397-5FAE43388FD0}" destId="{4A6E72F3-EBAD-4B45-9E55-82B07CB8D037}" srcOrd="3" destOrd="0" presId="urn:microsoft.com/office/officeart/2005/8/layout/orgChart1"/>
    <dgm:cxn modelId="{E08F7546-73CF-4416-BEFC-84CA0F99D790}" type="presParOf" srcId="{4A6E72F3-EBAD-4B45-9E55-82B07CB8D037}" destId="{E3345E11-A346-4A02-A534-57A840A03EAA}" srcOrd="0" destOrd="0" presId="urn:microsoft.com/office/officeart/2005/8/layout/orgChart1"/>
    <dgm:cxn modelId="{4E4B6940-78E3-408B-B426-2F47036A9443}" type="presParOf" srcId="{E3345E11-A346-4A02-A534-57A840A03EAA}" destId="{BA5D585D-D330-48F2-969E-DE3068743402}" srcOrd="0" destOrd="0" presId="urn:microsoft.com/office/officeart/2005/8/layout/orgChart1"/>
    <dgm:cxn modelId="{39A684AC-C9C1-4433-AC53-1F618DA0879F}" type="presParOf" srcId="{E3345E11-A346-4A02-A534-57A840A03EAA}" destId="{AD2F0C76-D7C9-42C7-9A23-D4C4B1FEAB73}" srcOrd="1" destOrd="0" presId="urn:microsoft.com/office/officeart/2005/8/layout/orgChart1"/>
    <dgm:cxn modelId="{77AF12FC-AAC5-43FD-95E1-0766B166EBD6}" type="presParOf" srcId="{4A6E72F3-EBAD-4B45-9E55-82B07CB8D037}" destId="{B278648A-871B-4DB0-8FB6-EB8F8369F535}" srcOrd="1" destOrd="0" presId="urn:microsoft.com/office/officeart/2005/8/layout/orgChart1"/>
    <dgm:cxn modelId="{A8218409-00FB-4BF4-9323-5F9A65A66091}" type="presParOf" srcId="{4A6E72F3-EBAD-4B45-9E55-82B07CB8D037}" destId="{31C6C4E1-1977-4C8D-B3CA-6E5CA1D3691E}" srcOrd="2" destOrd="0" presId="urn:microsoft.com/office/officeart/2005/8/layout/orgChart1"/>
    <dgm:cxn modelId="{C5421486-01FA-4D67-954D-44EDAB67ED18}" type="presParOf" srcId="{2E3A7077-B29E-40FF-9397-5FAE43388FD0}" destId="{0F783285-FB72-4429-B620-80356358434C}" srcOrd="4" destOrd="0" presId="urn:microsoft.com/office/officeart/2005/8/layout/orgChart1"/>
    <dgm:cxn modelId="{80EA6C96-E45A-4F89-BE2B-BB4C70D7D58D}" type="presParOf" srcId="{2E3A7077-B29E-40FF-9397-5FAE43388FD0}" destId="{FBCBB98A-7256-44D8-9242-04924D6C44B0}" srcOrd="5" destOrd="0" presId="urn:microsoft.com/office/officeart/2005/8/layout/orgChart1"/>
    <dgm:cxn modelId="{7ED91F1D-00BB-4C13-B2C8-CAAE3D52F67A}" type="presParOf" srcId="{FBCBB98A-7256-44D8-9242-04924D6C44B0}" destId="{E5758B30-C7A7-43B3-A70F-3790E627D86E}" srcOrd="0" destOrd="0" presId="urn:microsoft.com/office/officeart/2005/8/layout/orgChart1"/>
    <dgm:cxn modelId="{D6C8C5EE-B990-41CB-A2D7-5C889D9D5001}" type="presParOf" srcId="{E5758B30-C7A7-43B3-A70F-3790E627D86E}" destId="{CEB82502-AB11-4DC3-832F-5B8A8EDC0281}" srcOrd="0" destOrd="0" presId="urn:microsoft.com/office/officeart/2005/8/layout/orgChart1"/>
    <dgm:cxn modelId="{E117025E-6811-499D-AA90-78C609FA293A}" type="presParOf" srcId="{E5758B30-C7A7-43B3-A70F-3790E627D86E}" destId="{C749D420-E71C-4B53-9CA6-DF2B090CF551}" srcOrd="1" destOrd="0" presId="urn:microsoft.com/office/officeart/2005/8/layout/orgChart1"/>
    <dgm:cxn modelId="{B44AEB5A-8E8D-458E-85EE-7438E5A3C18D}" type="presParOf" srcId="{FBCBB98A-7256-44D8-9242-04924D6C44B0}" destId="{6E1CCDC2-B4E0-423F-87BD-C2518B5DACFE}" srcOrd="1" destOrd="0" presId="urn:microsoft.com/office/officeart/2005/8/layout/orgChart1"/>
    <dgm:cxn modelId="{7130F23F-AA73-4761-AFC7-CB6FA5ABE4B7}" type="presParOf" srcId="{FBCBB98A-7256-44D8-9242-04924D6C44B0}" destId="{1B56267D-2992-4A2E-A67B-264B4967C58E}" srcOrd="2" destOrd="0" presId="urn:microsoft.com/office/officeart/2005/8/layout/orgChart1"/>
    <dgm:cxn modelId="{CCAC6A09-5BFF-4506-A4EB-44B613D5E248}" type="presParOf" srcId="{B2686629-058F-4563-AF89-A2390B899361}" destId="{C1275762-5133-4E8A-9E05-0AB7DE77B14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9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9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FB20A4E-2A38-4D95-8B1F-73448EF446A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85901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6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36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6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B9C79F5-F220-470C-832E-0E32A8EA3BC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850514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70E88EB-4A06-4A02-B7B4-F40E822038FC}" type="slidenum">
              <a:rPr lang="ru-RU" altLang="ru-RU" sz="1200"/>
              <a:pPr eaLnBrk="1" hangingPunct="1"/>
              <a:t>1</a:t>
            </a:fld>
            <a:endParaRPr lang="ru-RU" altLang="ru-RU" sz="1200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altLang="ru-RU" smtClean="0"/>
          </a:p>
        </p:txBody>
      </p:sp>
    </p:spTree>
    <p:extLst>
      <p:ext uri="{BB962C8B-B14F-4D97-AF65-F5344CB8AC3E}">
        <p14:creationId xmlns:p14="http://schemas.microsoft.com/office/powerpoint/2010/main" val="1477260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2895600"/>
            <a:ext cx="8839200" cy="1303338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/>
              <a:t>Заголовок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4191000"/>
            <a:ext cx="8839200" cy="914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1"/>
            </a:lvl1pPr>
          </a:lstStyle>
          <a:p>
            <a:r>
              <a:rPr lang="ru-RU"/>
              <a:t>Подзаголовок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C98CBE-0C15-41CB-A466-EE78A3CC3D8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26671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D97671-933C-4979-A016-6070ABF0FDC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48723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152400"/>
            <a:ext cx="2171700" cy="6553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62700" cy="6553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654231-EDC1-4B56-ACB7-A5773638216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9404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228600" y="152400"/>
            <a:ext cx="8686800" cy="6553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9FD4DC-6932-44DD-8736-F82F013807C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413946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1219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28600" y="1676400"/>
            <a:ext cx="4267200" cy="5029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648200" y="1676400"/>
            <a:ext cx="4267200" cy="5029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9FC916-5958-4512-9A0D-30F5338C18D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11199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AC6011-7499-48A5-A516-F56F16F2D90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19102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1D8301-C41D-4603-854E-2925C085F70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64316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286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E7530D-19B1-4369-8628-BC8E7683500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91788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51675D-D86A-436D-BD37-A8A5B5F02ED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41277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7BA4F7-AC17-4A30-9533-42B4EAD07C5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12558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765B75-40CC-4C64-9DB1-0C7286D006B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92619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634F39-BADF-4CE3-9CC9-54A5DE3E788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9799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3F8671-B47D-4729-B78A-E8B7FB9936E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3757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868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Заголовок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676400"/>
            <a:ext cx="86868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61453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55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74FE4AA-0BDA-4D61-A36F-3FD83F25A09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2" name="WordArt 4"/>
          <p:cNvSpPr>
            <a:spLocks noChangeArrowheads="1" noChangeShapeType="1" noTextEdit="1"/>
          </p:cNvSpPr>
          <p:nvPr/>
        </p:nvSpPr>
        <p:spPr bwMode="auto">
          <a:xfrm>
            <a:off x="1258888" y="3068638"/>
            <a:ext cx="6840537" cy="158432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185"/>
              </a:avLst>
            </a:prstTxWarp>
          </a:bodyPr>
          <a:lstStyle/>
          <a:p>
            <a:r>
              <a:rPr lang="ru-RU" sz="3600" kern="10" spc="-360">
                <a:ln w="12700" cap="sq">
                  <a:solidFill>
                    <a:srgbClr val="000099"/>
                  </a:solidFill>
                  <a:round/>
                  <a:headEnd type="none" w="sm" len="sm"/>
                  <a:tailEnd type="none" w="sm" len="sm"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 panose="020B0806030902050204" pitchFamily="34" charset="0"/>
              </a:rPr>
              <a:t>Футуризм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5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Внешний вид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smtClean="0"/>
              <a:t>Одевались очень вызывающе, тем самым привлекая внимание общества. Самым главным для них был жёлтый цвет. Они так же раскрашивали лица, а в некоторых случаях и волосы…Могли одевать пиджак и жёлтые брюки (или жёлтые рубашки)…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mtClean="0"/>
              <a:t>А так же могли одеться в деловом стиле и разукрасить своё лицо. </a:t>
            </a:r>
          </a:p>
        </p:txBody>
      </p:sp>
      <p:pic>
        <p:nvPicPr>
          <p:cNvPr id="5124" name="Picture 4" descr="j042577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0"/>
            <a:ext cx="1281112" cy="161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 descr="j043243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356">
            <a:off x="7596188" y="5229225"/>
            <a:ext cx="1135062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 descr="j043242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61026">
            <a:off x="5435600" y="115888"/>
            <a:ext cx="1584325" cy="146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0" grpId="0"/>
      <p:bldP spid="14029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Позиция футуристов.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400" smtClean="0"/>
              <a:t>    У футуристов существовали свои манифесты: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400" smtClean="0"/>
              <a:t>    Пощечина общественному вкусу (1912)</a:t>
            </a:r>
            <a:br>
              <a:rPr lang="ru-RU" altLang="ru-RU" sz="2400" smtClean="0"/>
            </a:br>
            <a:r>
              <a:rPr lang="ru-RU" altLang="ru-RU" sz="2400" smtClean="0"/>
              <a:t>Пощечина общественному вкусу [Листовка] (1913)</a:t>
            </a:r>
            <a:br>
              <a:rPr lang="ru-RU" altLang="ru-RU" sz="2400" smtClean="0"/>
            </a:br>
            <a:r>
              <a:rPr lang="ru-RU" altLang="ru-RU" sz="2400" smtClean="0"/>
              <a:t>Первый всероссийский съезд баячей будущего (1913)</a:t>
            </a:r>
            <a:br>
              <a:rPr lang="ru-RU" altLang="ru-RU" sz="2400" smtClean="0"/>
            </a:br>
            <a:r>
              <a:rPr lang="ru-RU" altLang="ru-RU" sz="2400" smtClean="0"/>
              <a:t>Театр, кинематограф, футуризм. В. Маяковский (1913)</a:t>
            </a:r>
            <a:br>
              <a:rPr lang="ru-RU" altLang="ru-RU" sz="2400" smtClean="0"/>
            </a:br>
            <a:r>
              <a:rPr lang="ru-RU" altLang="ru-RU" sz="2400" smtClean="0"/>
              <a:t>Лучисты и будущники (1913)</a:t>
            </a:r>
            <a:br>
              <a:rPr lang="ru-RU" altLang="ru-RU" sz="2400" smtClean="0"/>
            </a:br>
            <a:r>
              <a:rPr lang="ru-RU" altLang="ru-RU" sz="2400" smtClean="0"/>
              <a:t>Мы раскрашиваемся  (1913)</a:t>
            </a:r>
            <a:br>
              <a:rPr lang="ru-RU" altLang="ru-RU" sz="2400" smtClean="0"/>
            </a:br>
            <a:r>
              <a:rPr lang="ru-RU" altLang="ru-RU" sz="2400" smtClean="0"/>
              <a:t>Идите к черту! (1914)</a:t>
            </a:r>
            <a:br>
              <a:rPr lang="ru-RU" altLang="ru-RU" sz="2400" smtClean="0"/>
            </a:br>
            <a:r>
              <a:rPr lang="ru-RU" altLang="ru-RU" sz="2400" smtClean="0"/>
              <a:t>Капля дегтя. В. Маяковский (1915)</a:t>
            </a:r>
            <a:br>
              <a:rPr lang="ru-RU" altLang="ru-RU" sz="2400" smtClean="0"/>
            </a:br>
            <a:r>
              <a:rPr lang="ru-RU" altLang="ru-RU" sz="2400" smtClean="0"/>
              <a:t>Труба Марсиан (1916)</a:t>
            </a:r>
            <a:br>
              <a:rPr lang="ru-RU" altLang="ru-RU" sz="2400" smtClean="0"/>
            </a:br>
            <a:r>
              <a:rPr lang="ru-RU" altLang="ru-RU" sz="2400" smtClean="0"/>
              <a:t>Манифест летучей федерации футуристов (1918)  </a:t>
            </a:r>
          </a:p>
        </p:txBody>
      </p:sp>
      <p:pic>
        <p:nvPicPr>
          <p:cNvPr id="6148" name="Picture 4" descr="j04394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373688"/>
            <a:ext cx="1328737" cy="132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 descr="j043867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3638" y="0"/>
            <a:ext cx="1630362" cy="220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4" grpId="0"/>
      <p:bldP spid="14131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900113" y="476250"/>
          <a:ext cx="7656512" cy="5775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smtClean="0"/>
              <a:t>Яркие представители данных направлений.</a:t>
            </a:r>
          </a:p>
        </p:txBody>
      </p:sp>
      <p:sp>
        <p:nvSpPr>
          <p:cNvPr id="144388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ru-RU" altLang="ru-RU" sz="2800" smtClean="0">
                <a:solidFill>
                  <a:srgbClr val="FF0000"/>
                </a:solidFill>
              </a:rPr>
              <a:t>Эгофутуризм. </a:t>
            </a:r>
            <a:r>
              <a:rPr lang="ru-RU" altLang="ru-RU" sz="2800" smtClean="0"/>
              <a:t>Для него характерно культивирования рафинированности ощущений, использование новых иноязычных слов показанное себялюбие. Представитель : ИГОРЬ СЕВЕРЯНИН</a:t>
            </a:r>
            <a:endParaRPr lang="ru-RU" altLang="ru-RU" sz="2800" smtClean="0">
              <a:solidFill>
                <a:srgbClr val="FF0000"/>
              </a:solidFill>
            </a:endParaRPr>
          </a:p>
        </p:txBody>
      </p:sp>
      <p:pic>
        <p:nvPicPr>
          <p:cNvPr id="7172" name="Picture 6" descr="severanin1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53050" y="2041525"/>
            <a:ext cx="2857500" cy="429736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4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44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44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44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6" grpId="0"/>
      <p:bldP spid="14438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836613"/>
            <a:ext cx="4267200" cy="58943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800" smtClean="0">
                <a:solidFill>
                  <a:srgbClr val="FF0000"/>
                </a:solidFill>
              </a:rPr>
              <a:t>Кубофутуризм. </a:t>
            </a:r>
            <a:r>
              <a:rPr lang="ru-RU" altLang="ru-RU" sz="1800" smtClean="0"/>
              <a:t>направление в искусстве 1910-х гг., наиболее характерное для русского художественного авангарда тех лет, стремившегося соединить принципы кубизма (разложение предмета на составляющие структуры) и футуризма (развитие предмета в "четвертом измерении", т. е. во времени). Близость к "машинной" ритмике произведений русских кубофутуристов (прежде всего, работ К. С. Малевича того же периода) характерна и для работ Ф. Леже того времени.</a:t>
            </a:r>
          </a:p>
          <a:p>
            <a:pPr>
              <a:lnSpc>
                <a:spcPct val="80000"/>
              </a:lnSpc>
            </a:pPr>
            <a:r>
              <a:rPr lang="ru-RU" altLang="ru-RU" sz="1800" smtClean="0"/>
              <a:t>К поэтам-кубофутуристам относились Велимир Хлебников, Елена Гуро, Давид и Николай Бурлюки, Василий Каменский, Владимир Маяковский, Алексей Кручёных, Бенедикт</a:t>
            </a:r>
            <a:r>
              <a:rPr lang="ru-RU" altLang="ru-RU" sz="1800" u="sng" smtClean="0"/>
              <a:t> </a:t>
            </a:r>
            <a:r>
              <a:rPr lang="ru-RU" altLang="ru-RU" sz="1800" smtClean="0"/>
              <a:t>Лившиц.  </a:t>
            </a:r>
          </a:p>
        </p:txBody>
      </p:sp>
      <p:pic>
        <p:nvPicPr>
          <p:cNvPr id="8195" name="Picture 7" descr="Mayakovsky 1929 a.jpg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03800" y="404813"/>
            <a:ext cx="1905000" cy="2657475"/>
          </a:xfrm>
          <a:noFill/>
        </p:spPr>
      </p:pic>
      <p:pic>
        <p:nvPicPr>
          <p:cNvPr id="8196" name="Picture 8" descr="hlebn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2492375"/>
            <a:ext cx="2286000" cy="242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9" descr="guro_mi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549275"/>
            <a:ext cx="1154113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10" descr="mand_chuk_liv_a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4767263"/>
            <a:ext cx="2932112" cy="2090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7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7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7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47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47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47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47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47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6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12" name="Rectangle 8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000" smtClean="0">
                <a:solidFill>
                  <a:srgbClr val="FF0000"/>
                </a:solidFill>
              </a:rPr>
              <a:t>«Центрифуга». </a:t>
            </a:r>
            <a:r>
              <a:rPr lang="ru-RU" altLang="ru-RU" sz="2000" smtClean="0"/>
              <a:t>Основной особенностью в теории и художественной практике участников группы было то, что при построении лирического произведения центр внимания со слова как такового перемещался на интонационно-ритмические и синтаксические структуры. В их творчестве органично соединялось футуристическое экспериментаторство и опоры на традиции. Основные участники группы — Сергей Бобров, Николай Асеев, Борис</a:t>
            </a:r>
            <a:r>
              <a:rPr lang="ru-RU" altLang="ru-RU" sz="2000" u="sng" smtClean="0"/>
              <a:t> </a:t>
            </a:r>
            <a:r>
              <a:rPr lang="ru-RU" altLang="ru-RU" sz="2000" smtClean="0"/>
              <a:t>Пастернак. </a:t>
            </a:r>
          </a:p>
        </p:txBody>
      </p:sp>
      <p:pic>
        <p:nvPicPr>
          <p:cNvPr id="9219" name="Picture 10" descr="2006-26-19c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948488" y="333375"/>
            <a:ext cx="1666875" cy="1857375"/>
          </a:xfrm>
        </p:spPr>
      </p:pic>
      <p:pic>
        <p:nvPicPr>
          <p:cNvPr id="9220" name="Picture 1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3213100"/>
            <a:ext cx="2498725" cy="336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95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95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95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495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1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Цитата о направлении.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800" smtClean="0"/>
              <a:t>   Русского футуризма нет. Есть просто Игорь Северянин, Маяковский, Бурлюк, В. Каменский. Среди них есть несомненно талантливые люди, которые в будущем, отбросив плевелы, вырастут в определенную величину. Они мало знают, мало видели, но они несомненно возьмутся за разум, начнут работать, учиться. Их много ругают и это несомненно огромная ошибка. Не ругать их нужно, к ним нужно просто тепло подойти, ибо даже в этом крике, в этой ругани есть хорошее: они молоды, у них нет застоя, они хотят нового свежего слова, и это достоинство несомненное. М. Горький</a:t>
            </a:r>
          </a:p>
          <a:p>
            <a:pPr>
              <a:lnSpc>
                <a:spcPct val="80000"/>
              </a:lnSpc>
            </a:pPr>
            <a:endParaRPr lang="ru-RU" altLang="ru-RU" sz="2800" smtClean="0"/>
          </a:p>
        </p:txBody>
      </p:sp>
      <p:pic>
        <p:nvPicPr>
          <p:cNvPr id="10244" name="Picture 4" descr="j04398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3300" y="0"/>
            <a:ext cx="17907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2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2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8" grpId="0"/>
    </p:bldLst>
  </p:timing>
</p:sld>
</file>

<file path=ppt/theme/theme1.xml><?xml version="1.0" encoding="utf-8"?>
<a:theme xmlns:a="http://schemas.openxmlformats.org/drawingml/2006/main" name="01140800">
  <a:themeElements>
    <a:clrScheme name="01140800 1">
      <a:dk1>
        <a:srgbClr val="000000"/>
      </a:dk1>
      <a:lt1>
        <a:srgbClr val="FFFFFF"/>
      </a:lt1>
      <a:dk2>
        <a:srgbClr val="FFFFFF"/>
      </a:dk2>
      <a:lt2>
        <a:srgbClr val="969696"/>
      </a:lt2>
      <a:accent1>
        <a:srgbClr val="93D598"/>
      </a:accent1>
      <a:accent2>
        <a:srgbClr val="29A744"/>
      </a:accent2>
      <a:accent3>
        <a:srgbClr val="FFFFFF"/>
      </a:accent3>
      <a:accent4>
        <a:srgbClr val="000000"/>
      </a:accent4>
      <a:accent5>
        <a:srgbClr val="C8E7CA"/>
      </a:accent5>
      <a:accent6>
        <a:srgbClr val="24973D"/>
      </a:accent6>
      <a:hlink>
        <a:srgbClr val="556731"/>
      </a:hlink>
      <a:folHlink>
        <a:srgbClr val="1A3021"/>
      </a:folHlink>
    </a:clrScheme>
    <a:fontScheme name="01140800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01140800 1">
        <a:dk1>
          <a:srgbClr val="000000"/>
        </a:dk1>
        <a:lt1>
          <a:srgbClr val="FFFFFF"/>
        </a:lt1>
        <a:dk2>
          <a:srgbClr val="FFFFFF"/>
        </a:dk2>
        <a:lt2>
          <a:srgbClr val="969696"/>
        </a:lt2>
        <a:accent1>
          <a:srgbClr val="93D598"/>
        </a:accent1>
        <a:accent2>
          <a:srgbClr val="29A744"/>
        </a:accent2>
        <a:accent3>
          <a:srgbClr val="FFFFFF"/>
        </a:accent3>
        <a:accent4>
          <a:srgbClr val="000000"/>
        </a:accent4>
        <a:accent5>
          <a:srgbClr val="C8E7CA"/>
        </a:accent5>
        <a:accent6>
          <a:srgbClr val="24973D"/>
        </a:accent6>
        <a:hlink>
          <a:srgbClr val="556731"/>
        </a:hlink>
        <a:folHlink>
          <a:srgbClr val="1A3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01140800</Template>
  <TotalTime>152</TotalTime>
  <Words>238</Words>
  <Application>Microsoft Office PowerPoint</Application>
  <PresentationFormat>Экран (4:3)</PresentationFormat>
  <Paragraphs>19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Times New Roman</vt:lpstr>
      <vt:lpstr>Arial</vt:lpstr>
      <vt:lpstr>Wingdings</vt:lpstr>
      <vt:lpstr>01140800</vt:lpstr>
      <vt:lpstr>Презентация PowerPoint</vt:lpstr>
      <vt:lpstr>Внешний вид</vt:lpstr>
      <vt:lpstr>Позиция футуристов.</vt:lpstr>
      <vt:lpstr>Презентация PowerPoint</vt:lpstr>
      <vt:lpstr>Яркие представители данных направлений.</vt:lpstr>
      <vt:lpstr>Презентация PowerPoint</vt:lpstr>
      <vt:lpstr>Презентация PowerPoint</vt:lpstr>
      <vt:lpstr>Цитата о направлении.</vt:lpstr>
    </vt:vector>
  </TitlesOfParts>
  <Company>Бурятия_2012г.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Terminator</dc:creator>
  <cp:lastModifiedBy>admin</cp:lastModifiedBy>
  <cp:revision>3</cp:revision>
  <dcterms:created xsi:type="dcterms:W3CDTF">2009-12-10T14:17:19Z</dcterms:created>
  <dcterms:modified xsi:type="dcterms:W3CDTF">2015-04-08T17:39:47Z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TC011408001049</vt:lpwstr>
  </property>
</Properties>
</file>