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FE0C90-DB57-4062-A043-EBD0774DFF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5642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latin typeface="Arial" charset="0"/>
            </a:endParaRP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814435A3-5B2A-43E6-9BBD-EE4954A68A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884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25077-C2DC-4CCC-AB93-80D243B428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282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1EF28-4E40-4F6C-885D-CEDF3ECBA4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84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52824-A5F1-4EAF-8223-0343E1CBBE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613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EF1D8-2ED7-4826-8F64-7C8EBB92D4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026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83550-0522-41B2-AEBA-E15E66ED41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98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94858-A4C2-4CD3-BE3F-A601DA2EDD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570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421C2-FFE1-423C-BE81-6E72813707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35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58E4D-B281-443A-B32C-BDB315CC72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75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B05C1-2A02-4295-824A-A1AFFC931F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053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F1583-1DA1-4AAA-8F0B-36A469454F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37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1FE52692-23CE-46B3-B376-29B24522A877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75784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charset="0"/>
              </a:endParaRPr>
            </a:p>
          </p:txBody>
        </p:sp>
        <p:sp>
          <p:nvSpPr>
            <p:cNvPr id="75785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Тема : «Деньги: их сущность и функции» </a:t>
            </a:r>
            <a:endParaRPr lang="en-US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100" smtClean="0"/>
              <a:t>Понятие векселя</a:t>
            </a:r>
            <a:endParaRPr lang="en-US" altLang="ru-RU" sz="21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700" smtClean="0"/>
              <a:t>Вексель -  письменное долговое обязательство установленное законом  формы, выдаваемое заемщиком кредитору, предоставляющему последнему право требовать с заемщика уплаты к определенному сроку суммы денег, указанной в векселе.</a:t>
            </a:r>
            <a:endParaRPr lang="en-US" altLang="ru-RU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100" smtClean="0"/>
              <a:t>Понятие банкноты</a:t>
            </a:r>
            <a:endParaRPr lang="en-US" altLang="ru-RU" sz="21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700" smtClean="0"/>
              <a:t>Банкнота - банковские билеты- денежные знаки, выпускаемые в обращении национальным эмиссионным банком.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700" smtClean="0"/>
              <a:t> В настоящее время являются основным видом бумажных денег.</a:t>
            </a:r>
            <a:endParaRPr lang="en-US" altLang="ru-RU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100" smtClean="0"/>
              <a:t>Понятие электронных денег</a:t>
            </a:r>
            <a:endParaRPr lang="en-US" altLang="ru-RU" sz="21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700" smtClean="0"/>
              <a:t> Электронные деньги - система безналичных расчетов, производимых посредством использования электронной техники; охватывает банки, предприятия розничной торговли и бытовых услуг и т. д.</a:t>
            </a:r>
            <a:endParaRPr lang="en-US" altLang="ru-RU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100" smtClean="0"/>
              <a:t>Понятие процентной ставки</a:t>
            </a:r>
            <a:endParaRPr lang="en-US" altLang="ru-RU" sz="21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700" smtClean="0"/>
              <a:t> Сегодня любой доход сопоставляется с  процентной ставкой в качестве дохода на альтернативное использование ресурса.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700" smtClean="0"/>
              <a:t>  Процентная ставка - это плата за использование чужих денег.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700" smtClean="0"/>
              <a:t>  Уровень процентных ставок в стране является одним из важнейших макроэкономических показателей.</a:t>
            </a:r>
            <a:endParaRPr lang="en-US" altLang="ru-RU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100" smtClean="0"/>
              <a:t>Понятие денег</a:t>
            </a:r>
            <a:endParaRPr lang="en-US" altLang="ru-RU" sz="21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700" smtClean="0"/>
              <a:t>Деньги - это особый товар, который можно обменять на любой другой товар. Особый, поскольку они являются всеобщим эквивалентом, т.е обладает способностью обмениваться на все другие товары (ликвидностью) и удовлетворять любые потребности их владельца.</a:t>
            </a:r>
            <a:endParaRPr lang="en-US" altLang="ru-RU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500" smtClean="0"/>
              <a:t>Функции денег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700" smtClean="0"/>
              <a:t>   Сущность денег раскрывается через их функции</a:t>
            </a:r>
            <a:r>
              <a:rPr lang="ru-RU" altLang="ru-RU" sz="2700" b="1" i="1" smtClean="0"/>
              <a:t>.</a:t>
            </a:r>
            <a:r>
              <a:rPr lang="ru-RU" altLang="ru-RU" sz="2700" smtClean="0"/>
              <a:t>  Деньги выступают как: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altLang="ru-RU" sz="2700" b="1" smtClean="0"/>
              <a:t>мера стоимости</a:t>
            </a:r>
            <a:r>
              <a:rPr lang="ru-RU" altLang="ru-RU" sz="2700" smtClean="0"/>
              <a:t> ( выражают денежную форму стоимости товара- цену товара)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altLang="ru-RU" sz="2700" b="1" smtClean="0"/>
              <a:t>средство обращения</a:t>
            </a:r>
            <a:r>
              <a:rPr lang="ru-RU" altLang="ru-RU" sz="2700" smtClean="0"/>
              <a:t>( выступают мимолетным посредником в актах купли- продажи товара)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altLang="ru-RU" sz="2700" smtClean="0"/>
              <a:t> </a:t>
            </a:r>
            <a:r>
              <a:rPr lang="ru-RU" altLang="ru-RU" sz="2700" b="1" smtClean="0"/>
              <a:t>средство накопления</a:t>
            </a:r>
            <a:r>
              <a:rPr lang="ru-RU" altLang="ru-RU" sz="2700" smtClean="0"/>
              <a:t> (изъятые из обращения полноценные реальные деньги используются как средство сохранения стоимости)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ru-RU" altLang="ru-RU" sz="270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ru-RU" altLang="ru-RU" sz="2700" smtClean="0"/>
          </a:p>
          <a:p>
            <a:pPr eaLnBrk="1" hangingPunct="1">
              <a:lnSpc>
                <a:spcPct val="90000"/>
              </a:lnSpc>
            </a:pPr>
            <a:endParaRPr lang="en-US" altLang="ru-RU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100" smtClean="0"/>
              <a:t>Функции денег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средство платежа</a:t>
            </a:r>
            <a:r>
              <a:rPr lang="ru-RU" altLang="ru-RU" smtClean="0"/>
              <a:t>( при продаже товаров в кредит, оплаты коммунальных услуг)</a:t>
            </a:r>
          </a:p>
          <a:p>
            <a:pPr eaLnBrk="1" hangingPunct="1"/>
            <a:r>
              <a:rPr lang="ru-RU" altLang="ru-RU" b="1" smtClean="0"/>
              <a:t>мировые деньги</a:t>
            </a:r>
            <a:r>
              <a:rPr lang="ru-RU" altLang="ru-RU" smtClean="0"/>
              <a:t> (чистое золото в слитках и монетах, а также международные платежные средства, которые становятся всеобщим эквивалентом на мировом уровне) </a:t>
            </a:r>
            <a:endParaRPr lang="en-US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100" smtClean="0"/>
              <a:t>Понятие бумажных денег</a:t>
            </a:r>
            <a:endParaRPr lang="en-US" altLang="ru-RU" sz="21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Бумажные деньги - денежные знаки, не имеющие стоимости и заменяющие полноценные золотые деньги в функции средства обращения.</a:t>
            </a:r>
          </a:p>
          <a:p>
            <a:pPr eaLnBrk="1" hangingPunct="1"/>
            <a:r>
              <a:rPr lang="ru-RU" altLang="ru-RU" smtClean="0"/>
              <a:t>Сегодня бумажные деньги полноценно выполняют только две из пяти функций (мера стоимости и средство обращения).</a:t>
            </a:r>
            <a:endParaRPr lang="en-US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100" smtClean="0"/>
              <a:t>Понятие кредитных денег</a:t>
            </a:r>
            <a:endParaRPr lang="en-US" altLang="ru-RU" sz="21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700" smtClean="0"/>
              <a:t> Кредитные деньги - долговые обязательства: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700" smtClean="0"/>
              <a:t>векселя, банкноты, чеки, появление которых связано с развитием кредитных отношений.</a:t>
            </a:r>
            <a:endParaRPr lang="en-US" altLang="ru-RU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100" smtClean="0"/>
              <a:t>Понятие чека</a:t>
            </a:r>
            <a:endParaRPr lang="en-US" altLang="ru-RU" sz="21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Чек -  вид ценой бумаги, денежный документ строго установленной формы, содержащий ничем не обусловленный приказ владельца счета ( чекодателя) в кредитном учреждении о выплате определенному лицу или предъявителю чека указанной в нем суммы.</a:t>
            </a:r>
            <a:endParaRPr lang="en-US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Чек дорожный - платежное средство, используемое главным образом в международном туризме;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   в отличие от обычных чеков покупается клиентом у банка и может обмениваться на наличные деньги в любом учреждении, являющемся  агентом банка – эмитента.</a:t>
            </a:r>
            <a:endParaRPr lang="en-US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163</TotalTime>
  <Words>417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Wingdings</vt:lpstr>
      <vt:lpstr>Calibri</vt:lpstr>
      <vt:lpstr>Times New Roman</vt:lpstr>
      <vt:lpstr>Студия</vt:lpstr>
      <vt:lpstr>Презентация PowerPoint</vt:lpstr>
      <vt:lpstr>Понятие процентной ставки</vt:lpstr>
      <vt:lpstr>Понятие денег</vt:lpstr>
      <vt:lpstr>Функции денег</vt:lpstr>
      <vt:lpstr>Функции денег</vt:lpstr>
      <vt:lpstr>Понятие бумажных денег</vt:lpstr>
      <vt:lpstr>Понятие кредитных денег</vt:lpstr>
      <vt:lpstr>Понятие чека</vt:lpstr>
      <vt:lpstr>Презентация PowerPoint</vt:lpstr>
      <vt:lpstr>Понятие векселя</vt:lpstr>
      <vt:lpstr>Понятие банкноты</vt:lpstr>
      <vt:lpstr>Понятие электронных денег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54-6</dc:creator>
  <cp:lastModifiedBy>admin</cp:lastModifiedBy>
  <cp:revision>9</cp:revision>
  <dcterms:created xsi:type="dcterms:W3CDTF">2009-10-06T06:00:01Z</dcterms:created>
  <dcterms:modified xsi:type="dcterms:W3CDTF">2015-04-08T14:15:09Z</dcterms:modified>
</cp:coreProperties>
</file>