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9F7703-3893-4CF5-831F-2B0D96FB2A5C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5680CE-55FE-4936-AE27-CAF2E96DC5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6524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A62264-8519-43BD-B2A5-9413A1BE2DBB}" type="slidenum">
              <a:rPr lang="ru-RU" altLang="ru-RU">
                <a:latin typeface="Calibri" panose="020F0502020204030204" pitchFamily="34" charset="0"/>
              </a:rPr>
              <a:pPr eaLnBrk="1" hangingPunct="1"/>
              <a:t>5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0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E08EC-5D96-4BF0-8111-6DBC529D155E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774275-1206-4093-A411-42F70DDD414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84027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40E99-E9B3-47F6-A810-909BA731C53B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09EEF-E503-41AD-8A0B-E8589C98BD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2584573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F0515-8840-4901-90A7-D9B19E94D259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4B30C-5210-45BB-823B-68FC854A50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6026709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2A13-D4BE-4886-885D-D88BC76F6008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4394A-9CE2-4931-976F-96AD783BDC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9341571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A8CD-CFB0-4D49-BED1-6DAA82F6338F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7F111-DD31-44F9-BACC-2EBCF2B051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0718614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A7CF-0E09-462B-9BDA-4250938842E2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06BFC-7C62-45AB-B950-17D756767E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9695324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97581C-F330-41E7-8B74-1AE19B8728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D010-0D96-409E-AADC-D9B9D54D9ECE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843470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AAEC-0B7C-472F-ABD4-A6525A096EEF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F5684-B30B-4ABD-AA1F-B0B0DF7464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7200982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E287-712E-4791-BC69-B78BC0942F1B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CFE00-AF71-4F3E-8169-40C531F2E5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834868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23196-8113-49C0-9988-0E2FD011EBAE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A6B1D-A4E9-476C-8D34-BA79408288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4703991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76BA4-FC43-4E19-9C31-579E51EBC83C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6CCD9-EC5F-4493-97A6-1FBF494A3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1167251"/>
      </p:ext>
    </p:extLst>
  </p:cSld>
  <p:clrMapOvr>
    <a:masterClrMapping/>
  </p:clrMapOvr>
  <p:transition spd="slow">
    <p:wheel spokes="8"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56E6A09-E2BF-464C-86CA-A2434317CBA3}" type="datetimeFigureOut">
              <a:rPr lang="ru-RU"/>
              <a:pPr>
                <a:defRPr/>
              </a:pPr>
              <a:t>08.04.2015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  <a:latin typeface="Constantia" panose="02030602050306030303" pitchFamily="18" charset="0"/>
              </a:defRPr>
            </a:lvl1pPr>
          </a:lstStyle>
          <a:p>
            <a:fld id="{C83AAB93-DAE0-4155-8B8D-217F451E64A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3993" r:id="rId2"/>
    <p:sldLayoutId id="2147484002" r:id="rId3"/>
    <p:sldLayoutId id="2147483994" r:id="rId4"/>
    <p:sldLayoutId id="2147484003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slow">
    <p:wheel spokes="8"/>
    <p:sndAc>
      <p:stSnd>
        <p:snd r:embed="rId13" name="wind.wav"/>
      </p:stSnd>
    </p:sndAc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rudata.ru/w/index.php?title=%D0%92%D0%B8%D1%80%D0%B3%D0%B8%D0%BD%D1%81%D0%BA%D0%B8%D0%B5_%D0%BE%D1%81%D1%82%D1%80%D0%BE%D0%B2%D0%B0&amp;action=edi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000924" cy="132714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000" smtClean="0"/>
              <a:t>Христофор Колумб</a:t>
            </a:r>
            <a:endParaRPr lang="ru-RU" sz="500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750" y="4143375"/>
            <a:ext cx="7000875" cy="132715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71625" y="4643438"/>
            <a:ext cx="7000875" cy="132715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57290" y="4714884"/>
            <a:ext cx="7000924" cy="1327149"/>
          </a:xfrm>
          <a:prstGeom prst="rect">
            <a:avLst/>
          </a:prstGeom>
          <a:ln w="6350" cap="rnd">
            <a:noFill/>
          </a:ln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Автор: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0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Рыбкин Александр 10 класс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1"/>
          <p:cNvSpPr>
            <a:spLocks noGrp="1"/>
          </p:cNvSpPr>
          <p:nvPr>
            <p:ph idx="1"/>
          </p:nvPr>
        </p:nvSpPr>
        <p:spPr>
          <a:xfrm>
            <a:off x="3214688" y="0"/>
            <a:ext cx="5929312" cy="6643688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Христофор Колумб</a:t>
            </a:r>
            <a:r>
              <a:rPr lang="ru-RU" altLang="ru-RU" smtClean="0"/>
              <a:t>, всемирно известный своим открытием Америки, родился </a:t>
            </a:r>
            <a:r>
              <a:rPr lang="ru-RU" altLang="ru-RU" u="sng" smtClean="0"/>
              <a:t>9 октября</a:t>
            </a:r>
            <a:r>
              <a:rPr lang="ru-RU" altLang="ru-RU" smtClean="0"/>
              <a:t> 1451 года на острове Корсика (по одной из версий). Личность и судьба Колумба туманны, неоднозначны и похожи на роман. О его происхождении и месте его рождения шли долгие, страстные ученые споры. До сих пор шесть городов Италии и Испании оспаривают право быть его родиной. Вокруг многих событий его жизни выросли легенды, развенчать которые и до сих пор не вполне удалось.</a:t>
            </a:r>
          </a:p>
        </p:txBody>
      </p:sp>
      <p:pic>
        <p:nvPicPr>
          <p:cNvPr id="6147" name="Picture 2" descr="C:\Documents and Settings\Admin\Рабочий стол\16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3048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43375" y="357188"/>
            <a:ext cx="4543425" cy="57388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За все время путешествий Христофор Колубм совершил 4 экспедиции. Он был первым человеком, который официально пересек территорию Атлантического океана. Его целью была страна, в которой было очень много золота.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 его мнению этой страной была, открытая им новая земля, т.е Северная Америка.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 </a:t>
            </a:r>
            <a:endParaRPr lang="ru-RU"/>
          </a:p>
        </p:txBody>
      </p:sp>
      <p:pic>
        <p:nvPicPr>
          <p:cNvPr id="7172" name="Picture 2" descr="C:\Documents and Settings\Admin\Рабочий стол\columb-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71500"/>
            <a:ext cx="3286125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14688" y="1428750"/>
            <a:ext cx="5472112" cy="492918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первую свою экспедицию Колумб снарядил три судна — «Санта-Мария» (флагман), «Пинта» и «Нинья». В команду флотилии вошло всего 90 человек. В ходе экспедиции была открыта Америка, которую, однако, Христофор Колумб посчитал Восточной Азией, назвав отчасти по рекламным соображениям «Ост-Индией». Европейцы впервые вступили на острова Карибского моря — Эспаньола (Гаити), Хуана (Куба). Этим путешествием начата экспансия Испании в Новый Свет.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4815" y="214290"/>
            <a:ext cx="717549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Первая экспедиция:</a:t>
            </a:r>
          </a:p>
        </p:txBody>
      </p:sp>
      <p:pic>
        <p:nvPicPr>
          <p:cNvPr id="8196" name="Picture 2" descr="C:\Documents and Settings\Admin\Рабочий стол\250px-Santa-Mar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71625"/>
            <a:ext cx="28575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1357313"/>
            <a:ext cx="5472113" cy="452437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Вторая флотилия Колумба состояла уже из 17 судов. Флагман — «Мария-Галанте» (водоизмещение 200 тонн). По разным данным, экспедиция состояла из 1500—2500 человек. Здесь уже были не только моряки, но и монахи, священники, чиновники, служилые дворяне (идальго), придворные. С собой везли лошадей и ослов, крупный рогатый скот и свиней, виноградные лозы, семена сельскохозяйственных культур, для организации постоянной колонии.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ходе экспедиции осуществлено полное покорение Эспаньолы, начато массовое истребление местного населения. Заложен город Санто-Доминго.Проложен наиболее удобный морской путь в Вест-Индию. Открыты Малые Антильские острова, Виргинские</a:t>
            </a:r>
            <a:r>
              <a:rPr lang="ru-RU" dirty="0" smtClean="0">
                <a:hlinkClick r:id="rId4" tooltip="Виргинские острова"/>
              </a:rPr>
              <a:t> </a:t>
            </a:r>
            <a:r>
              <a:rPr lang="ru-RU" dirty="0" smtClean="0"/>
              <a:t>острова, острова Пуэрто-Рико, Ямайка, исследовано почти полностью южное побережье Кубы. При этом Колумб продолжает утверждать, что он находится в Западной Индии.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smtClean="0"/>
              <a:t>Вторая экспедиция:</a:t>
            </a:r>
            <a:endParaRPr lang="ru-RU" sz="5400"/>
          </a:p>
        </p:txBody>
      </p:sp>
      <p:pic>
        <p:nvPicPr>
          <p:cNvPr id="9220" name="Picture 2" descr="C:\Documents and Settings\Admin\Рабочий стол\Columbus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1357313"/>
            <a:ext cx="3113088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1"/>
          <p:cNvSpPr>
            <a:spLocks noGrp="1"/>
          </p:cNvSpPr>
          <p:nvPr>
            <p:ph idx="1"/>
          </p:nvPr>
        </p:nvSpPr>
        <p:spPr>
          <a:xfrm>
            <a:off x="3500438" y="1524000"/>
            <a:ext cx="5186362" cy="4119563"/>
          </a:xfrm>
        </p:spPr>
        <p:txBody>
          <a:bodyPr/>
          <a:lstStyle/>
          <a:p>
            <a:pPr eaLnBrk="1" hangingPunct="1"/>
            <a:r>
              <a:rPr lang="ru-RU" altLang="ru-RU" smtClean="0"/>
              <a:t>На третью экспедицию средств удалось найти немного, и с Колумбом отправилось лишь шесть небольших кораблей и около 300 человек команды, причём в команду принимали уголовников из испанских тюрем.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Третья экспедиция:</a:t>
            </a:r>
            <a:endParaRPr lang="ru-RU"/>
          </a:p>
        </p:txBody>
      </p:sp>
      <p:pic>
        <p:nvPicPr>
          <p:cNvPr id="10244" name="Picture 2" descr="C:\Documents and Settings\Admin\Рабочий стол\Columbus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43063"/>
            <a:ext cx="3357563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Христофор Колумб всё же хотел найти новый путь от открытых им земель в Южную Азию, к источнику пряностей. Он был уверен, что такой путь существует, так как наблюдал у берегов Кубы сильное морское течение, идущее на запад через Карибское море. Король в конце концов дал Колумбу разрешение на новую экспедицию.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четвёртую экспедицию Колумб взял с собой брата Бартоломе и 13-летнего сына Эрнандо. Во время четвёртого плавания Колумб открыл материк к югу от</a:t>
            </a:r>
            <a:r>
              <a:rPr lang="en-US" dirty="0" smtClean="0"/>
              <a:t> </a:t>
            </a:r>
            <a:r>
              <a:rPr lang="ru-RU" dirty="0" smtClean="0"/>
              <a:t>Кубы — берег Центральной Америки — и доказал, что Атлантический океан отделяет от Южного моря, о котором он слышал от индейцев, непреодолимый барьер. Он также первым сообщил об индейских народах, живущих у Южного моря.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Четвёртая экспедиция:</a:t>
            </a:r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Тем временем в Испанию стало поступать золото, добытое на Эспаньоле, и жемчуг, собранный на Жемчужном берегу (южное побережье Карибского моря). В Западную Индию устремились сотни и тысячи желающих добиться богатства. С 1502 года началось массовое заселение испанцами Антильских островов.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Испанцы творили массовые зверства над местным населением. В 1515 году коренных жителей Гаити было уже менее 15 тысяч, а к середине XVI века они вымерли полностью. На Эспаньолу стали завозить рабов с Малых Антильских островов, а также «дикарей» с Кубы, Ямайки и Пуэрто-Рико. Когда коренное население стало исчезать и там, усилилась массовая охота на рабов в Южной Америке, а затем стали завозить рабов из Африки. Уже их потомки, частично смешавшиеся с испанцами, и заселили позднее весь остров Гаити.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Массовая колонизация Эспаньолы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Тяжело больного Колумба перевезли в Севилью. Он не смог добиться восстановления дарованных ему прав и привилегий, а все деньги истратил на товарищей по путешествиям.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20 мая 1506 года Колумб произнес свои последние слова: "В твои руки, господи, я вручаю мой дух". Похоронен в Севилье , но современники почти не заметили его смерти. Огромное значение открытий Колумба для Испании было признано лишь в середине XVI века, после завоевания Мексики, Перу и государств на севере Анд, когда в Европу пошли суда с серебром и золотом.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Последние годы жизни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344</Words>
  <Application>Microsoft Office PowerPoint</Application>
  <PresentationFormat>Экран (4:3)</PresentationFormat>
  <Paragraphs>24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Constantia</vt:lpstr>
      <vt:lpstr>Wingdings 2</vt:lpstr>
      <vt:lpstr>Calibri</vt:lpstr>
      <vt:lpstr>Бумажная</vt:lpstr>
      <vt:lpstr>Христофор Колумб</vt:lpstr>
      <vt:lpstr>Презентация PowerPoint</vt:lpstr>
      <vt:lpstr> </vt:lpstr>
      <vt:lpstr>Презентация PowerPoint</vt:lpstr>
      <vt:lpstr>Вторая экспедиция:</vt:lpstr>
      <vt:lpstr>Третья экспедиция:</vt:lpstr>
      <vt:lpstr>Четвёртая экспедиция:</vt:lpstr>
      <vt:lpstr>Массовая колонизация Эспаньолы </vt:lpstr>
      <vt:lpstr>Последние годы жизни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Христофор Колумб</dc:title>
  <cp:lastModifiedBy>admin</cp:lastModifiedBy>
  <cp:revision>12</cp:revision>
  <dcterms:modified xsi:type="dcterms:W3CDTF">2015-04-08T14:07:49Z</dcterms:modified>
</cp:coreProperties>
</file>