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43" d="100"/>
          <a:sy n="43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5FFC-F258-486E-B19B-B2212674C5A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CFE5A27-002B-4734-9C68-953544042D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663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5078-4793-494D-A287-367632BDF60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7F8AA-57F4-47D9-A666-08919792AE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215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011C-75E4-4417-A5EA-6FCF8B7CE32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6AC6E-0730-41EF-94D1-4820F8C87C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482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5D12-BA8D-420A-943D-CBA30342D55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8FBB9-CE32-4E61-9FFC-EEA11A7BF1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082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62F5D-0480-4CA1-913F-979880B2F1F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AD9EFE8-4B06-4D06-A5D2-4D7E6C8CF8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4710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FDAC5-ADA7-4A59-9341-65832C81197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4CC2A-1A73-4D93-9BEE-AC2F0119CD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835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50075-31F2-4CF5-A055-47940F71CF1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DD539-0B4A-4178-AEC0-C88AAFD778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673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7672-25FC-416F-BC88-76AB2A0B92C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F5E4D-2D5C-41B7-9010-762E96453D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79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8E75-7B85-40EC-A0C4-FA55FF8D6A0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378FE-244A-481B-97CF-275F8D18E1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803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46FA-0EA8-4903-BE18-C31BA52C117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A6B36-C548-4031-BE58-C4811AEF09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13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A1DE9-5EA9-44CD-931D-B64D49BA6C0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0CD4BD10-13F8-4178-B850-91D9E17AD7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377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B0E38A-0A2C-4C50-9FC8-93DAE16AFB0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E9D8FF0D-BBBC-412E-8362-6DA2A414D856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Застосування спиртів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75" y="4857750"/>
            <a:ext cx="3101975" cy="1752600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uk-UA" altLang="ru-RU" sz="2400" smtClean="0"/>
              <a:t>Виконала</a:t>
            </a:r>
          </a:p>
          <a:p>
            <a:pPr marR="0">
              <a:lnSpc>
                <a:spcPct val="90000"/>
              </a:lnSpc>
            </a:pPr>
            <a:r>
              <a:rPr lang="uk-UA" altLang="ru-RU" sz="2400" smtClean="0"/>
              <a:t>Учениця 11 б-п класу </a:t>
            </a:r>
          </a:p>
          <a:p>
            <a:pPr marR="0">
              <a:lnSpc>
                <a:spcPct val="90000"/>
              </a:lnSpc>
            </a:pPr>
            <a:r>
              <a:rPr lang="uk-UA" altLang="ru-RU" sz="2400" smtClean="0"/>
              <a:t>Педагогічного ліцею </a:t>
            </a:r>
          </a:p>
          <a:p>
            <a:pPr marR="0">
              <a:lnSpc>
                <a:spcPct val="90000"/>
              </a:lnSpc>
            </a:pPr>
            <a:r>
              <a:rPr lang="uk-UA" altLang="ru-RU" sz="2400" smtClean="0"/>
              <a:t>Вербова Яніна</a:t>
            </a:r>
            <a:endParaRPr lang="ru-RU" altLang="ru-RU" sz="240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Паливо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565400"/>
          </a:xfrm>
        </p:spPr>
        <p:txBody>
          <a:bodyPr/>
          <a:lstStyle/>
          <a:p>
            <a:r>
              <a:rPr lang="ru-RU" altLang="ru-RU" smtClean="0"/>
              <a:t>Для ракетних двигунів, двигунів внутрішнього згоряння в чистому вигляді. </a:t>
            </a:r>
          </a:p>
          <a:p>
            <a:r>
              <a:rPr lang="ru-RU" altLang="ru-RU" smtClean="0"/>
              <a:t>Застосовується для вироблення високоякісного палива та компоненту бензинів - етил-трет-бутилового ефіру, більш незалежного від викопної органіки.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375150"/>
            <a:ext cx="283368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Хімічна промисловість</a:t>
            </a:r>
            <a:endParaRPr lang="ru-RU" alt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7686675" cy="4389437"/>
          </a:xfrm>
        </p:spPr>
        <p:txBody>
          <a:bodyPr/>
          <a:lstStyle/>
          <a:p>
            <a:r>
              <a:rPr lang="ru-RU" altLang="ru-RU" smtClean="0"/>
              <a:t>Служить сировиною для одержання багатьох хімічних речовин, таких, як ацетальдегід, Діетиловий ефір, тетраетилсвинець, оцтова кислота, хлороформ, етилацетат, етилен та ін</a:t>
            </a:r>
          </a:p>
          <a:p>
            <a:r>
              <a:rPr lang="ru-RU" altLang="ru-RU" smtClean="0"/>
              <a:t>Широко застосовується як розчинник</a:t>
            </a:r>
          </a:p>
          <a:p>
            <a:r>
              <a:rPr lang="ru-RU" altLang="ru-RU" smtClean="0"/>
              <a:t>Є компонентом антифризу і склоомивачів. </a:t>
            </a:r>
          </a:p>
          <a:p>
            <a:r>
              <a:rPr lang="ru-RU" altLang="ru-RU" smtClean="0"/>
              <a:t>У побутовій хімії етанол застосовується в чистячих і миючих засобах</a:t>
            </a:r>
          </a:p>
          <a:p>
            <a:r>
              <a:rPr lang="ru-RU" altLang="ru-RU" smtClean="0"/>
              <a:t>Є розчинником для репелентів.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929063"/>
            <a:ext cx="17145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Медицина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7472363" cy="5143500"/>
          </a:xfrm>
        </p:spPr>
        <p:txBody>
          <a:bodyPr/>
          <a:lstStyle/>
          <a:p>
            <a:r>
              <a:rPr lang="ru-RU" altLang="ru-RU" sz="1800" smtClean="0"/>
              <a:t>як антисептик </a:t>
            </a:r>
          </a:p>
          <a:p>
            <a:r>
              <a:rPr lang="ru-RU" altLang="ru-RU" sz="1800" smtClean="0"/>
              <a:t>як знезаражувач</a:t>
            </a:r>
          </a:p>
          <a:p>
            <a:r>
              <a:rPr lang="ru-RU" altLang="ru-RU" sz="1800" smtClean="0"/>
              <a:t>обробка операційного поля або в деяких методиках обробки рук хірурга; </a:t>
            </a:r>
          </a:p>
          <a:p>
            <a:r>
              <a:rPr lang="ru-RU" altLang="ru-RU" sz="1800" smtClean="0"/>
              <a:t>розчинник для лікарських засобів, для приготування настоянок, екстрактів з рослинної сировини та ін</a:t>
            </a:r>
          </a:p>
          <a:p>
            <a:r>
              <a:rPr lang="ru-RU" altLang="ru-RU" sz="1800" smtClean="0"/>
              <a:t>консервант настоянок і екстрактів </a:t>
            </a:r>
          </a:p>
          <a:p>
            <a:r>
              <a:rPr lang="ru-RU" altLang="ru-RU" sz="1800" smtClean="0"/>
              <a:t>піногасник при подачі кисню, штучної вентиляції легень</a:t>
            </a:r>
          </a:p>
          <a:p>
            <a:r>
              <a:rPr lang="ru-RU" altLang="ru-RU" sz="1800" smtClean="0"/>
              <a:t>в зігріваючому компресі </a:t>
            </a:r>
          </a:p>
          <a:p>
            <a:r>
              <a:rPr lang="ru-RU" altLang="ru-RU" sz="1800" smtClean="0"/>
              <a:t>для фізичної охолодження при лихоманці (для розтирання) </a:t>
            </a:r>
          </a:p>
          <a:p>
            <a:r>
              <a:rPr lang="ru-RU" altLang="ru-RU" sz="1800" smtClean="0"/>
              <a:t>антидот при отруєнні етиленгліколем і метиловим спиртом; </a:t>
            </a:r>
          </a:p>
          <a:p>
            <a:r>
              <a:rPr lang="ru-RU" altLang="ru-RU" sz="1800" smtClean="0"/>
              <a:t>можливе застосування як компонента парентерального харчування (у вигляді 5% розчину) в ослаблених хворих з урахуванням високої енергетичної цінності речовини </a:t>
            </a:r>
          </a:p>
          <a:p>
            <a:r>
              <a:rPr lang="ru-RU" altLang="ru-RU" sz="1800" smtClean="0"/>
              <a:t>компонент загальної анестезії в ситуації дефіциту медикаментозних засобів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3"/>
            <a:ext cx="2643187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Парфумерія та косметика</a:t>
            </a:r>
            <a:endParaRPr lang="ru-RU" alt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422400"/>
          </a:xfrm>
        </p:spPr>
        <p:txBody>
          <a:bodyPr/>
          <a:lstStyle/>
          <a:p>
            <a:r>
              <a:rPr lang="ru-RU" altLang="ru-RU" smtClean="0"/>
              <a:t>Є універсальним розчинником різних речовин і основним компонентом духів, одеколонів, аерозолів і т. п. 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0438"/>
            <a:ext cx="378618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Харчова промисловість</a:t>
            </a:r>
            <a:endParaRPr lang="ru-RU" alt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207168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ru-RU" altLang="ru-RU" smtClean="0"/>
          </a:p>
          <a:p>
            <a:r>
              <a:rPr lang="ru-RU" altLang="ru-RU" smtClean="0"/>
              <a:t>Розчинник для харчових ароматизаторів. Застосовується як консервант для хлібобулочних виробів, а також у кондитерській промисловості. 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929066"/>
            <a:ext cx="2500330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Метанол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2381250" cy="321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Органічна хімія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altLang="ru-RU" smtClean="0"/>
              <a:t>Як розчинник</a:t>
            </a:r>
            <a:endParaRPr lang="ru-RU" alt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571750"/>
            <a:ext cx="2462213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43313"/>
            <a:ext cx="35718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Газова промисловість</a:t>
            </a:r>
            <a:endParaRPr lang="ru-RU" alt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4900613" cy="4389437"/>
          </a:xfrm>
        </p:spPr>
        <p:txBody>
          <a:bodyPr/>
          <a:lstStyle/>
          <a:p>
            <a:r>
              <a:rPr lang="ru-RU" altLang="ru-RU" smtClean="0"/>
              <a:t>для боротьби з утворенням гідратів (з-за низької температури замерзання і хорошою розчинності).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214563"/>
            <a:ext cx="1438275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Органічний синтез</a:t>
            </a:r>
            <a:endParaRPr lang="ru-RU" alt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5186363" cy="4389437"/>
          </a:xfrm>
        </p:spPr>
        <p:txBody>
          <a:bodyPr/>
          <a:lstStyle/>
          <a:p>
            <a:r>
              <a:rPr lang="ru-RU" altLang="ru-RU" smtClean="0"/>
              <a:t>для випуску формальдегіду і формаліну, оцтової кислоти, ряду ефірів (наприклад, МТБЕ і ДМЕ), ізопрену та ін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mtClean="0"/>
              <a:t>    Найбільша його кількість іде на виробництво формальдегіду, який використовується для виробництва фенолформальдегідних смол.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500173"/>
            <a:ext cx="1857388" cy="1687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571875"/>
            <a:ext cx="1928812" cy="2725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Лакофарбова промисловість</a:t>
            </a:r>
            <a:endParaRPr lang="ru-RU" alt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Значні кількості CH3OH використовують у лакофарбовій промисловості для виготовлення розчинників при виробництві лаків.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357563"/>
            <a:ext cx="474027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r>
              <a:rPr lang="uk-UA" altLang="ru-RU" smtClean="0"/>
              <a:t>Вступ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Спиртами називаються органічні речовини, молекули яких містять одну або кілька функціональних гідроксильних груп, з'єднаних з вуглеводним радикалом.</a:t>
            </a:r>
          </a:p>
          <a:p>
            <a:endParaRPr lang="ru-RU" altLang="ru-RU" smtClean="0"/>
          </a:p>
          <a:p>
            <a:r>
              <a:rPr lang="ru-RU" altLang="ru-RU" smtClean="0"/>
              <a:t>Вони можуть розглядатися тому як похідні вуглеводнів, у молекулах яких один або кілька атомів водню замінені на гідроксильні групи.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Паливо</a:t>
            </a:r>
            <a:endParaRPr lang="ru-RU" alt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4471988" cy="4422775"/>
          </a:xfrm>
        </p:spPr>
        <p:txBody>
          <a:bodyPr/>
          <a:lstStyle/>
          <a:p>
            <a:r>
              <a:rPr lang="ru-RU" altLang="ru-RU" smtClean="0"/>
              <a:t>метанол використовується для заправки гончих мотоциклів та автомобілів.</a:t>
            </a:r>
          </a:p>
          <a:p>
            <a:r>
              <a:rPr lang="ru-RU" altLang="ru-RU" smtClean="0"/>
              <a:t>Метил-трет-бутиловий ефір (C5H12O) застосовується як добавка до моторних палив, що підвищує октанове число бензинів (антідетонатор).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500313"/>
            <a:ext cx="36861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Парфумерія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779587"/>
          </a:xfrm>
        </p:spPr>
        <p:txBody>
          <a:bodyPr/>
          <a:lstStyle/>
          <a:p>
            <a:r>
              <a:rPr lang="ru-RU" altLang="ru-RU" smtClean="0"/>
              <a:t>в якості денатуруючих добавкок до етанолу при виробництві парфумів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429000"/>
            <a:ext cx="3762380" cy="2815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Висновок</a:t>
            </a:r>
            <a:endParaRPr lang="ru-RU" altLang="ru-RU" smtClean="0"/>
          </a:p>
        </p:txBody>
      </p:sp>
      <p:sp>
        <p:nvSpPr>
          <p:cNvPr id="26627" name="Содержимое 3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065462"/>
          </a:xfrm>
        </p:spPr>
        <p:txBody>
          <a:bodyPr/>
          <a:lstStyle/>
          <a:p>
            <a:r>
              <a:rPr lang="uk-UA" altLang="ru-RU" smtClean="0"/>
              <a:t>На прикладі етилового та метилового спиртів ми побачили ,що спирти у сучасному світі використовуються дуже широко. Багато предметів побуту виготовлені за добавок спиртів. Тому, щоб знати з чого виготовлені речі, що нас оточують, ми повинні уважно вивчати хімію.</a:t>
            </a:r>
            <a:endParaRPr lang="ru-RU" altLang="ru-RU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Поширення в природі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Спирти є досить поширеними сполуками у природі і виконують в живих організмах різноманітні функції. Ще більш поширеними сполуками є похідні спиртів, серед яких перш за все слід відзначити складні ефіри. Нижчі спирти та їх ефіри часто обумовлюють запах рослин і входять до складу так званих ефірних масел. Вищі спирти та їх ефіри входять до складу жирів, бджолиного воску, тощо.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357298"/>
            <a:ext cx="7772400" cy="35364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/>
              <a:t>Серед всіх спиртів найбільше значення мають метанол та етанол</a:t>
            </a:r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ЕТАНОЛ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3028952" cy="3071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Алкогольні напої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565275"/>
          </a:xfrm>
        </p:spPr>
        <p:txBody>
          <a:bodyPr/>
          <a:lstStyle/>
          <a:p>
            <a:r>
              <a:rPr lang="uk-UA" altLang="ru-RU" smtClean="0"/>
              <a:t>Вони містять етиловий спирт. До них відносяться спирт, горілка, лікеро-горілчані вироби, ром, скроні, коньяки, виноградні і плодово-ягідні вина.</a:t>
            </a:r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876"/>
            <a:ext cx="6238892" cy="278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Спирт для харчової промисловості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altLang="ru-RU" b="1" smtClean="0"/>
              <a:t>Технологія:</a:t>
            </a:r>
            <a:endParaRPr lang="ru-RU" altLang="ru-RU" smtClean="0"/>
          </a:p>
          <a:p>
            <a:r>
              <a:rPr lang="uk-UA" altLang="ru-RU" smtClean="0"/>
              <a:t>1) одержання солоду;</a:t>
            </a:r>
            <a:endParaRPr lang="ru-RU" altLang="ru-RU" smtClean="0"/>
          </a:p>
          <a:p>
            <a:r>
              <a:rPr lang="uk-UA" altLang="ru-RU" smtClean="0"/>
              <a:t>2) приготовлений і зброджування солодкого затору;</a:t>
            </a:r>
            <a:endParaRPr lang="ru-RU" altLang="ru-RU" smtClean="0"/>
          </a:p>
          <a:p>
            <a:r>
              <a:rPr lang="uk-UA" altLang="ru-RU" smtClean="0"/>
              <a:t>3) перегонка зрілої бражки;</a:t>
            </a:r>
            <a:endParaRPr lang="ru-RU" altLang="ru-RU" smtClean="0"/>
          </a:p>
          <a:p>
            <a:r>
              <a:rPr lang="uk-UA" altLang="ru-RU" smtClean="0"/>
              <a:t>4) ректифікація зрілого спирту.</a:t>
            </a:r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Виробництво таких речовин: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вибухових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парфумів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нітроцелюлози</a:t>
            </a:r>
            <a:r>
              <a:rPr lang="ru-RU" dirty="0" smtClean="0"/>
              <a:t> та </a:t>
            </a:r>
            <a:r>
              <a:rPr lang="ru-RU" dirty="0" err="1" smtClean="0"/>
              <a:t>напівфабрикатів-спиртованих</a:t>
            </a:r>
            <a:r>
              <a:rPr lang="ru-RU" dirty="0" smtClean="0"/>
              <a:t> </a:t>
            </a:r>
            <a:r>
              <a:rPr lang="ru-RU" dirty="0" err="1" smtClean="0"/>
              <a:t>соків</a:t>
            </a:r>
            <a:r>
              <a:rPr lang="ru-RU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морсів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настоїв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пектину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оцту спиртового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dirty="0" err="1" smtClean="0"/>
              <a:t>лікарських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виноградних</a:t>
            </a:r>
            <a:r>
              <a:rPr lang="ru-RU" dirty="0" smtClean="0"/>
              <a:t>, </a:t>
            </a:r>
            <a:r>
              <a:rPr lang="ru-RU" dirty="0" err="1" smtClean="0"/>
              <a:t>плодових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виноматеріалов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сусла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389438"/>
          </a:xfrm>
        </p:spPr>
        <p:txBody>
          <a:bodyPr/>
          <a:lstStyle/>
          <a:p>
            <a:r>
              <a:rPr lang="ru-RU" altLang="ru-RU" smtClean="0"/>
              <a:t>синтетичного каучука</a:t>
            </a:r>
          </a:p>
          <a:p>
            <a:r>
              <a:rPr lang="ru-RU" altLang="ru-RU" smtClean="0"/>
              <a:t>барвників</a:t>
            </a:r>
          </a:p>
          <a:p>
            <a:r>
              <a:rPr lang="ru-RU" altLang="ru-RU" smtClean="0"/>
              <a:t> есенцій </a:t>
            </a:r>
          </a:p>
          <a:p>
            <a:r>
              <a:rPr lang="ru-RU" altLang="ru-RU" smtClean="0"/>
              <a:t>фотоплівок </a:t>
            </a:r>
          </a:p>
          <a:p>
            <a:r>
              <a:rPr lang="ru-RU" altLang="ru-RU" smtClean="0"/>
              <a:t>пороху</a:t>
            </a:r>
          </a:p>
          <a:p>
            <a:r>
              <a:rPr lang="ru-RU" altLang="ru-RU" smtClean="0"/>
              <a:t> пластмаси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608</Words>
  <Application>Microsoft Office PowerPoint</Application>
  <PresentationFormat>Экран (4:3)</PresentationFormat>
  <Paragraphs>80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Constantia</vt:lpstr>
      <vt:lpstr>Arial</vt:lpstr>
      <vt:lpstr>Calibri</vt:lpstr>
      <vt:lpstr>Wingdings 2</vt:lpstr>
      <vt:lpstr>Поток</vt:lpstr>
      <vt:lpstr>Застосування спиртів</vt:lpstr>
      <vt:lpstr>Вступ</vt:lpstr>
      <vt:lpstr>Поширення в природі</vt:lpstr>
      <vt:lpstr>Серед всіх спиртів найбільше значення мають метанол та етанол</vt:lpstr>
      <vt:lpstr>ЕТАНОЛ</vt:lpstr>
      <vt:lpstr>Алкогольні напої</vt:lpstr>
      <vt:lpstr>Спирт для харчової промисловості</vt:lpstr>
      <vt:lpstr>Виробництво таких речовин:</vt:lpstr>
      <vt:lpstr>Презентация PowerPoint</vt:lpstr>
      <vt:lpstr>Паливо</vt:lpstr>
      <vt:lpstr>Хімічна промисловість</vt:lpstr>
      <vt:lpstr>Медицина</vt:lpstr>
      <vt:lpstr>Парфумерія та косметика</vt:lpstr>
      <vt:lpstr>Харчова промисловість</vt:lpstr>
      <vt:lpstr>Метанол</vt:lpstr>
      <vt:lpstr>Органічна хімія</vt:lpstr>
      <vt:lpstr>Газова промисловість</vt:lpstr>
      <vt:lpstr>Органічний синтез</vt:lpstr>
      <vt:lpstr>Лакофарбова промисловість</vt:lpstr>
      <vt:lpstr>Паливо</vt:lpstr>
      <vt:lpstr>Парфумерія</vt:lpstr>
      <vt:lpstr>Висновок</vt:lpstr>
    </vt:vector>
  </TitlesOfParts>
  <Company>WIN7XP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спиртів</dc:title>
  <dc:creator>WIN7XP</dc:creator>
  <cp:lastModifiedBy>admin</cp:lastModifiedBy>
  <cp:revision>11</cp:revision>
  <dcterms:created xsi:type="dcterms:W3CDTF">2010-09-27T17:45:49Z</dcterms:created>
  <dcterms:modified xsi:type="dcterms:W3CDTF">2015-04-08T17:29:21Z</dcterms:modified>
</cp:coreProperties>
</file>