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be-BY"/>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be-BY"/>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9584B2C-3CF3-48FC-80F3-DBD876727D68}" type="datetimeFigureOut">
              <a:rPr lang="be-BY"/>
              <a:pPr>
                <a:defRPr/>
              </a:pPr>
              <a:t>08.04.15</a:t>
            </a:fld>
            <a:endParaRPr lang="be-BY"/>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be-BY"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be-BY"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be-BY"/>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7C90330C-1AC7-4175-9797-0C84A405B869}" type="slidenum">
              <a:rPr lang="be-BY" altLang="ru-RU"/>
              <a:pPr/>
              <a:t>‹#›</a:t>
            </a:fld>
            <a:endParaRPr lang="be-BY" altLang="ru-RU"/>
          </a:p>
        </p:txBody>
      </p:sp>
    </p:spTree>
    <p:extLst>
      <p:ext uri="{BB962C8B-B14F-4D97-AF65-F5344CB8AC3E}">
        <p14:creationId xmlns:p14="http://schemas.microsoft.com/office/powerpoint/2010/main" val="29991160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1508" name="Номер слайда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7B9917C-23AA-41FB-975E-4EF0D6C4EFDB}" type="slidenum">
              <a:rPr lang="be-BY" altLang="ru-RU">
                <a:latin typeface="Calibri" panose="020F0502020204030204" pitchFamily="34" charset="0"/>
              </a:rPr>
              <a:pPr eaLnBrk="1" hangingPunct="1"/>
              <a:t>1</a:t>
            </a:fld>
            <a:endParaRPr lang="be-BY" altLang="ru-RU">
              <a:latin typeface="Calibri" panose="020F0502020204030204" pitchFamily="34" charset="0"/>
            </a:endParaRPr>
          </a:p>
        </p:txBody>
      </p:sp>
    </p:spTree>
    <p:extLst>
      <p:ext uri="{BB962C8B-B14F-4D97-AF65-F5344CB8AC3E}">
        <p14:creationId xmlns:p14="http://schemas.microsoft.com/office/powerpoint/2010/main" val="3203447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30724" name="Номер слайда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15342F3-8250-4CEE-97E3-787C6FF04193}" type="slidenum">
              <a:rPr lang="be-BY" altLang="ru-RU">
                <a:latin typeface="Calibri" panose="020F0502020204030204" pitchFamily="34" charset="0"/>
              </a:rPr>
              <a:pPr eaLnBrk="1" hangingPunct="1"/>
              <a:t>10</a:t>
            </a:fld>
            <a:endParaRPr lang="be-BY" altLang="ru-RU">
              <a:latin typeface="Calibri" panose="020F0502020204030204" pitchFamily="34" charset="0"/>
            </a:endParaRPr>
          </a:p>
        </p:txBody>
      </p:sp>
    </p:spTree>
    <p:extLst>
      <p:ext uri="{BB962C8B-B14F-4D97-AF65-F5344CB8AC3E}">
        <p14:creationId xmlns:p14="http://schemas.microsoft.com/office/powerpoint/2010/main" val="2235672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2532" name="Номер слайда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E5FB847-3A66-47CE-A22D-D7E2D7EEBC02}" type="slidenum">
              <a:rPr lang="be-BY" altLang="ru-RU">
                <a:latin typeface="Calibri" panose="020F0502020204030204" pitchFamily="34" charset="0"/>
              </a:rPr>
              <a:pPr eaLnBrk="1" hangingPunct="1"/>
              <a:t>2</a:t>
            </a:fld>
            <a:endParaRPr lang="be-BY" altLang="ru-RU">
              <a:latin typeface="Calibri" panose="020F0502020204030204" pitchFamily="34" charset="0"/>
            </a:endParaRPr>
          </a:p>
        </p:txBody>
      </p:sp>
    </p:spTree>
    <p:extLst>
      <p:ext uri="{BB962C8B-B14F-4D97-AF65-F5344CB8AC3E}">
        <p14:creationId xmlns:p14="http://schemas.microsoft.com/office/powerpoint/2010/main" val="3575137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3556" name="Номер слайда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A2D3A4F-7BED-48BD-874A-9E9A82BF1F9A}" type="slidenum">
              <a:rPr lang="be-BY" altLang="ru-RU">
                <a:latin typeface="Calibri" panose="020F0502020204030204" pitchFamily="34" charset="0"/>
              </a:rPr>
              <a:pPr eaLnBrk="1" hangingPunct="1"/>
              <a:t>3</a:t>
            </a:fld>
            <a:endParaRPr lang="be-BY" altLang="ru-RU">
              <a:latin typeface="Calibri" panose="020F0502020204030204" pitchFamily="34" charset="0"/>
            </a:endParaRPr>
          </a:p>
        </p:txBody>
      </p:sp>
    </p:spTree>
    <p:extLst>
      <p:ext uri="{BB962C8B-B14F-4D97-AF65-F5344CB8AC3E}">
        <p14:creationId xmlns:p14="http://schemas.microsoft.com/office/powerpoint/2010/main" val="4182943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4580" name="Номер слайда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45C40C-5B3C-4479-8798-91A191E2E437}" type="slidenum">
              <a:rPr lang="be-BY" altLang="ru-RU">
                <a:latin typeface="Calibri" panose="020F0502020204030204" pitchFamily="34" charset="0"/>
              </a:rPr>
              <a:pPr eaLnBrk="1" hangingPunct="1"/>
              <a:t>4</a:t>
            </a:fld>
            <a:endParaRPr lang="be-BY" altLang="ru-RU">
              <a:latin typeface="Calibri" panose="020F0502020204030204" pitchFamily="34" charset="0"/>
            </a:endParaRPr>
          </a:p>
        </p:txBody>
      </p:sp>
    </p:spTree>
    <p:extLst>
      <p:ext uri="{BB962C8B-B14F-4D97-AF65-F5344CB8AC3E}">
        <p14:creationId xmlns:p14="http://schemas.microsoft.com/office/powerpoint/2010/main" val="2956790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5604" name="Номер слайда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0FF83E7-ACBE-4A83-88CC-458A33BA032B}" type="slidenum">
              <a:rPr lang="be-BY" altLang="ru-RU">
                <a:latin typeface="Calibri" panose="020F0502020204030204" pitchFamily="34" charset="0"/>
              </a:rPr>
              <a:pPr eaLnBrk="1" hangingPunct="1"/>
              <a:t>5</a:t>
            </a:fld>
            <a:endParaRPr lang="be-BY" altLang="ru-RU">
              <a:latin typeface="Calibri" panose="020F0502020204030204" pitchFamily="34" charset="0"/>
            </a:endParaRPr>
          </a:p>
        </p:txBody>
      </p:sp>
    </p:spTree>
    <p:extLst>
      <p:ext uri="{BB962C8B-B14F-4D97-AF65-F5344CB8AC3E}">
        <p14:creationId xmlns:p14="http://schemas.microsoft.com/office/powerpoint/2010/main" val="1372942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6628" name="Номер слайда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D037A79-C06F-4C12-A99E-48A73D3B2572}" type="slidenum">
              <a:rPr lang="be-BY" altLang="ru-RU">
                <a:latin typeface="Calibri" panose="020F0502020204030204" pitchFamily="34" charset="0"/>
              </a:rPr>
              <a:pPr eaLnBrk="1" hangingPunct="1"/>
              <a:t>6</a:t>
            </a:fld>
            <a:endParaRPr lang="be-BY" altLang="ru-RU">
              <a:latin typeface="Calibri" panose="020F0502020204030204" pitchFamily="34" charset="0"/>
            </a:endParaRPr>
          </a:p>
        </p:txBody>
      </p:sp>
    </p:spTree>
    <p:extLst>
      <p:ext uri="{BB962C8B-B14F-4D97-AF65-F5344CB8AC3E}">
        <p14:creationId xmlns:p14="http://schemas.microsoft.com/office/powerpoint/2010/main" val="1401208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7652" name="Номер слайда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DAD8072-1D90-4B6A-8C0F-CE4AA97F8AC7}" type="slidenum">
              <a:rPr lang="be-BY" altLang="ru-RU">
                <a:latin typeface="Calibri" panose="020F0502020204030204" pitchFamily="34" charset="0"/>
              </a:rPr>
              <a:pPr eaLnBrk="1" hangingPunct="1"/>
              <a:t>7</a:t>
            </a:fld>
            <a:endParaRPr lang="be-BY" altLang="ru-RU">
              <a:latin typeface="Calibri" panose="020F0502020204030204" pitchFamily="34" charset="0"/>
            </a:endParaRPr>
          </a:p>
        </p:txBody>
      </p:sp>
    </p:spTree>
    <p:extLst>
      <p:ext uri="{BB962C8B-B14F-4D97-AF65-F5344CB8AC3E}">
        <p14:creationId xmlns:p14="http://schemas.microsoft.com/office/powerpoint/2010/main" val="281296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8676" name="Номер слайда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8F0644C-3501-4E06-AAFA-26206B4BB41B}" type="slidenum">
              <a:rPr lang="be-BY" altLang="ru-RU">
                <a:latin typeface="Calibri" panose="020F0502020204030204" pitchFamily="34" charset="0"/>
              </a:rPr>
              <a:pPr eaLnBrk="1" hangingPunct="1"/>
              <a:t>8</a:t>
            </a:fld>
            <a:endParaRPr lang="be-BY" altLang="ru-RU">
              <a:latin typeface="Calibri" panose="020F0502020204030204" pitchFamily="34" charset="0"/>
            </a:endParaRPr>
          </a:p>
        </p:txBody>
      </p:sp>
    </p:spTree>
    <p:extLst>
      <p:ext uri="{BB962C8B-B14F-4D97-AF65-F5344CB8AC3E}">
        <p14:creationId xmlns:p14="http://schemas.microsoft.com/office/powerpoint/2010/main" val="2996159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3BE4BD9-B405-42AB-9AA3-340281E53D6A}" type="slidenum">
              <a:rPr lang="be-BY" altLang="ru-RU">
                <a:latin typeface="Calibri" panose="020F0502020204030204" pitchFamily="34" charset="0"/>
              </a:rPr>
              <a:pPr eaLnBrk="1" hangingPunct="1"/>
              <a:t>9</a:t>
            </a:fld>
            <a:endParaRPr lang="be-BY" altLang="ru-RU">
              <a:latin typeface="Calibri" panose="020F0502020204030204" pitchFamily="34" charset="0"/>
            </a:endParaRPr>
          </a:p>
        </p:txBody>
      </p:sp>
    </p:spTree>
    <p:extLst>
      <p:ext uri="{BB962C8B-B14F-4D97-AF65-F5344CB8AC3E}">
        <p14:creationId xmlns:p14="http://schemas.microsoft.com/office/powerpoint/2010/main" val="3710390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Заголовок 28"/>
          <p:cNvSpPr>
            <a:spLocks noGrp="1"/>
          </p:cNvSpPr>
          <p:nvPr>
            <p:ph type="ctrTitle"/>
          </p:nvPr>
        </p:nvSpPr>
        <p:spPr>
          <a:xfrm>
            <a:off x="381000" y="4853411"/>
            <a:ext cx="8458200" cy="1222375"/>
          </a:xfrm>
        </p:spPr>
        <p:txBody>
          <a:bodyPr anchor="t"/>
          <a:lstStyle/>
          <a:p>
            <a:r>
              <a:rPr lang="ru-RU" smtClean="0"/>
              <a:t>Образец заголовка</a:t>
            </a:r>
            <a:endParaRPr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5" name="Дата 15"/>
          <p:cNvSpPr>
            <a:spLocks noGrp="1"/>
          </p:cNvSpPr>
          <p:nvPr>
            <p:ph type="dt" sz="half" idx="10"/>
          </p:nvPr>
        </p:nvSpPr>
        <p:spPr/>
        <p:txBody>
          <a:bodyPr/>
          <a:lstStyle>
            <a:lvl1pPr>
              <a:defRPr/>
            </a:lvl1pPr>
          </a:lstStyle>
          <a:p>
            <a:pPr>
              <a:defRPr/>
            </a:pPr>
            <a:fld id="{E3BC351D-5F9C-4F06-A490-F4570244D5A7}" type="datetimeFigureOut">
              <a:rPr lang="be-BY"/>
              <a:pPr>
                <a:defRPr/>
              </a:pPr>
              <a:t>08.04.15</a:t>
            </a:fld>
            <a:endParaRPr lang="be-BY"/>
          </a:p>
        </p:txBody>
      </p:sp>
      <p:sp>
        <p:nvSpPr>
          <p:cNvPr id="6" name="Нижний колонтитул 1"/>
          <p:cNvSpPr>
            <a:spLocks noGrp="1"/>
          </p:cNvSpPr>
          <p:nvPr>
            <p:ph type="ftr" sz="quarter" idx="11"/>
          </p:nvPr>
        </p:nvSpPr>
        <p:spPr/>
        <p:txBody>
          <a:bodyPr/>
          <a:lstStyle>
            <a:lvl1pPr>
              <a:defRPr/>
            </a:lvl1pPr>
          </a:lstStyle>
          <a:p>
            <a:pPr>
              <a:defRPr/>
            </a:pPr>
            <a:endParaRPr lang="be-BY"/>
          </a:p>
        </p:txBody>
      </p:sp>
      <p:sp>
        <p:nvSpPr>
          <p:cNvPr id="7" name="Номер слайда 14"/>
          <p:cNvSpPr>
            <a:spLocks noGrp="1"/>
          </p:cNvSpPr>
          <p:nvPr>
            <p:ph type="sldNum" sz="quarter" idx="12"/>
          </p:nvPr>
        </p:nvSpPr>
        <p:spPr>
          <a:xfrm>
            <a:off x="8229600" y="6473825"/>
            <a:ext cx="758825" cy="247650"/>
          </a:xfrm>
        </p:spPr>
        <p:txBody>
          <a:bodyPr/>
          <a:lstStyle>
            <a:lvl1pPr>
              <a:defRPr/>
            </a:lvl1pPr>
          </a:lstStyle>
          <a:p>
            <a:fld id="{B42F3106-039A-4AED-9DCB-CE1F189A18B6}" type="slidenum">
              <a:rPr lang="be-BY" altLang="ru-RU"/>
              <a:pPr/>
              <a:t>‹#›</a:t>
            </a:fld>
            <a:endParaRPr lang="be-BY" altLang="ru-RU"/>
          </a:p>
        </p:txBody>
      </p:sp>
    </p:spTree>
    <p:extLst>
      <p:ext uri="{BB962C8B-B14F-4D97-AF65-F5344CB8AC3E}">
        <p14:creationId xmlns:p14="http://schemas.microsoft.com/office/powerpoint/2010/main" val="179463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0"/>
          <p:cNvSpPr>
            <a:spLocks noGrp="1"/>
          </p:cNvSpPr>
          <p:nvPr>
            <p:ph type="dt" sz="half" idx="10"/>
          </p:nvPr>
        </p:nvSpPr>
        <p:spPr/>
        <p:txBody>
          <a:bodyPr/>
          <a:lstStyle>
            <a:lvl1pPr>
              <a:defRPr/>
            </a:lvl1pPr>
          </a:lstStyle>
          <a:p>
            <a:pPr>
              <a:defRPr/>
            </a:pPr>
            <a:fld id="{FCE84002-0041-48EE-B12C-FEB23D281B50}" type="datetimeFigureOut">
              <a:rPr lang="be-BY"/>
              <a:pPr>
                <a:defRPr/>
              </a:pPr>
              <a:t>08.04.15</a:t>
            </a:fld>
            <a:endParaRPr lang="be-BY"/>
          </a:p>
        </p:txBody>
      </p:sp>
      <p:sp>
        <p:nvSpPr>
          <p:cNvPr id="5" name="Нижний колонтитул 27"/>
          <p:cNvSpPr>
            <a:spLocks noGrp="1"/>
          </p:cNvSpPr>
          <p:nvPr>
            <p:ph type="ftr" sz="quarter" idx="11"/>
          </p:nvPr>
        </p:nvSpPr>
        <p:spPr/>
        <p:txBody>
          <a:bodyPr/>
          <a:lstStyle>
            <a:lvl1pPr>
              <a:defRPr/>
            </a:lvl1pPr>
          </a:lstStyle>
          <a:p>
            <a:pPr>
              <a:defRPr/>
            </a:pPr>
            <a:endParaRPr lang="be-BY"/>
          </a:p>
        </p:txBody>
      </p:sp>
      <p:sp>
        <p:nvSpPr>
          <p:cNvPr id="6" name="Номер слайда 4"/>
          <p:cNvSpPr>
            <a:spLocks noGrp="1"/>
          </p:cNvSpPr>
          <p:nvPr>
            <p:ph type="sldNum" sz="quarter" idx="12"/>
          </p:nvPr>
        </p:nvSpPr>
        <p:spPr/>
        <p:txBody>
          <a:bodyPr/>
          <a:lstStyle>
            <a:lvl1pPr>
              <a:defRPr/>
            </a:lvl1pPr>
          </a:lstStyle>
          <a:p>
            <a:fld id="{1A43CD4D-EFDF-4687-8ECA-D2FD165468B8}" type="slidenum">
              <a:rPr lang="be-BY" altLang="ru-RU"/>
              <a:pPr/>
              <a:t>‹#›</a:t>
            </a:fld>
            <a:endParaRPr lang="be-BY" altLang="ru-RU"/>
          </a:p>
        </p:txBody>
      </p:sp>
    </p:spTree>
    <p:extLst>
      <p:ext uri="{BB962C8B-B14F-4D97-AF65-F5344CB8AC3E}">
        <p14:creationId xmlns:p14="http://schemas.microsoft.com/office/powerpoint/2010/main" val="2566255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52B87EEC-9408-4388-AB3E-1D10BF548E69}" type="datetimeFigureOut">
              <a:rPr lang="be-BY"/>
              <a:pPr>
                <a:defRPr/>
              </a:pPr>
              <a:t>08.04.15</a:t>
            </a:fld>
            <a:endParaRPr lang="be-BY"/>
          </a:p>
        </p:txBody>
      </p:sp>
      <p:sp>
        <p:nvSpPr>
          <p:cNvPr id="5" name="Нижний колонтитул 4"/>
          <p:cNvSpPr>
            <a:spLocks noGrp="1"/>
          </p:cNvSpPr>
          <p:nvPr>
            <p:ph type="ftr" sz="quarter" idx="11"/>
          </p:nvPr>
        </p:nvSpPr>
        <p:spPr/>
        <p:txBody>
          <a:bodyPr/>
          <a:lstStyle>
            <a:lvl1pPr>
              <a:defRPr/>
            </a:lvl1pPr>
          </a:lstStyle>
          <a:p>
            <a:pPr>
              <a:defRPr/>
            </a:pPr>
            <a:endParaRPr lang="be-BY"/>
          </a:p>
        </p:txBody>
      </p:sp>
      <p:sp>
        <p:nvSpPr>
          <p:cNvPr id="6" name="Номер слайда 5"/>
          <p:cNvSpPr>
            <a:spLocks noGrp="1"/>
          </p:cNvSpPr>
          <p:nvPr>
            <p:ph type="sldNum" sz="quarter" idx="12"/>
          </p:nvPr>
        </p:nvSpPr>
        <p:spPr/>
        <p:txBody>
          <a:bodyPr/>
          <a:lstStyle>
            <a:lvl1pPr>
              <a:defRPr/>
            </a:lvl1pPr>
          </a:lstStyle>
          <a:p>
            <a:fld id="{A147DB5D-AA25-4A1E-971B-7453E524DB17}" type="slidenum">
              <a:rPr lang="be-BY" altLang="ru-RU"/>
              <a:pPr/>
              <a:t>‹#›</a:t>
            </a:fld>
            <a:endParaRPr lang="be-BY" altLang="ru-RU"/>
          </a:p>
        </p:txBody>
      </p:sp>
    </p:spTree>
    <p:extLst>
      <p:ext uri="{BB962C8B-B14F-4D97-AF65-F5344CB8AC3E}">
        <p14:creationId xmlns:p14="http://schemas.microsoft.com/office/powerpoint/2010/main" val="1949511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lang="ru-RU" smtClean="0"/>
              <a:t>Образец заголовка</a:t>
            </a:r>
            <a:endParaRPr lang="en-US"/>
          </a:p>
        </p:txBody>
      </p:sp>
      <p:sp>
        <p:nvSpPr>
          <p:cNvPr id="27" name="Содержимое 26"/>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3FF6E006-DABD-422E-82B8-69DF76C0A563}" type="datetimeFigureOut">
              <a:rPr lang="be-BY"/>
              <a:pPr>
                <a:defRPr/>
              </a:pPr>
              <a:t>08.04.15</a:t>
            </a:fld>
            <a:endParaRPr lang="be-BY"/>
          </a:p>
        </p:txBody>
      </p:sp>
      <p:sp>
        <p:nvSpPr>
          <p:cNvPr id="5" name="Нижний колонтитул 18"/>
          <p:cNvSpPr>
            <a:spLocks noGrp="1"/>
          </p:cNvSpPr>
          <p:nvPr>
            <p:ph type="ftr" sz="quarter" idx="11"/>
          </p:nvPr>
        </p:nvSpPr>
        <p:spPr>
          <a:xfrm>
            <a:off x="3581400" y="76200"/>
            <a:ext cx="2895600" cy="288925"/>
          </a:xfrm>
        </p:spPr>
        <p:txBody>
          <a:bodyPr/>
          <a:lstStyle>
            <a:lvl1pPr>
              <a:defRPr/>
            </a:lvl1pPr>
          </a:lstStyle>
          <a:p>
            <a:pPr>
              <a:defRPr/>
            </a:pPr>
            <a:endParaRPr lang="be-BY"/>
          </a:p>
        </p:txBody>
      </p:sp>
      <p:sp>
        <p:nvSpPr>
          <p:cNvPr id="6" name="Номер слайда 15"/>
          <p:cNvSpPr>
            <a:spLocks noGrp="1"/>
          </p:cNvSpPr>
          <p:nvPr>
            <p:ph type="sldNum" sz="quarter" idx="12"/>
          </p:nvPr>
        </p:nvSpPr>
        <p:spPr>
          <a:xfrm>
            <a:off x="8229600" y="6473825"/>
            <a:ext cx="758825" cy="247650"/>
          </a:xfrm>
        </p:spPr>
        <p:txBody>
          <a:bodyPr/>
          <a:lstStyle>
            <a:lvl1pPr>
              <a:defRPr/>
            </a:lvl1pPr>
          </a:lstStyle>
          <a:p>
            <a:fld id="{4B5D9656-64A2-4AFB-855B-55E084D88EBF}" type="slidenum">
              <a:rPr lang="be-BY" altLang="ru-RU"/>
              <a:pPr/>
              <a:t>‹#›</a:t>
            </a:fld>
            <a:endParaRPr lang="be-BY" altLang="ru-RU"/>
          </a:p>
        </p:txBody>
      </p:sp>
    </p:spTree>
    <p:extLst>
      <p:ext uri="{BB962C8B-B14F-4D97-AF65-F5344CB8AC3E}">
        <p14:creationId xmlns:p14="http://schemas.microsoft.com/office/powerpoint/2010/main" val="3330732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lang="ru-RU" smtClean="0"/>
              <a:t>Образец заголовка</a:t>
            </a:r>
            <a:endParaRPr lang="en-US"/>
          </a:p>
        </p:txBody>
      </p:sp>
      <p:sp>
        <p:nvSpPr>
          <p:cNvPr id="5" name="Дата 18"/>
          <p:cNvSpPr>
            <a:spLocks noGrp="1"/>
          </p:cNvSpPr>
          <p:nvPr>
            <p:ph type="dt" sz="half" idx="10"/>
          </p:nvPr>
        </p:nvSpPr>
        <p:spPr/>
        <p:txBody>
          <a:bodyPr/>
          <a:lstStyle>
            <a:lvl1pPr>
              <a:defRPr/>
            </a:lvl1pPr>
          </a:lstStyle>
          <a:p>
            <a:pPr>
              <a:defRPr/>
            </a:pPr>
            <a:fld id="{8A2D19B7-ED1F-439E-A0A6-045BBB3F305C}" type="datetimeFigureOut">
              <a:rPr lang="be-BY"/>
              <a:pPr>
                <a:defRPr/>
              </a:pPr>
              <a:t>08.04.15</a:t>
            </a:fld>
            <a:endParaRPr lang="be-BY"/>
          </a:p>
        </p:txBody>
      </p:sp>
      <p:sp>
        <p:nvSpPr>
          <p:cNvPr id="7" name="Нижний колонтитул 10"/>
          <p:cNvSpPr>
            <a:spLocks noGrp="1"/>
          </p:cNvSpPr>
          <p:nvPr>
            <p:ph type="ftr" sz="quarter" idx="11"/>
          </p:nvPr>
        </p:nvSpPr>
        <p:spPr/>
        <p:txBody>
          <a:bodyPr/>
          <a:lstStyle>
            <a:lvl1pPr>
              <a:defRPr/>
            </a:lvl1pPr>
          </a:lstStyle>
          <a:p>
            <a:pPr>
              <a:defRPr/>
            </a:pPr>
            <a:endParaRPr lang="be-BY"/>
          </a:p>
        </p:txBody>
      </p:sp>
      <p:sp>
        <p:nvSpPr>
          <p:cNvPr id="9" name="Номер слайда 15"/>
          <p:cNvSpPr>
            <a:spLocks noGrp="1"/>
          </p:cNvSpPr>
          <p:nvPr>
            <p:ph type="sldNum" sz="quarter" idx="12"/>
          </p:nvPr>
        </p:nvSpPr>
        <p:spPr/>
        <p:txBody>
          <a:bodyPr/>
          <a:lstStyle>
            <a:lvl1pPr>
              <a:defRPr/>
            </a:lvl1pPr>
          </a:lstStyle>
          <a:p>
            <a:fld id="{62FC5D54-8480-448D-86B1-20249EC82BD1}" type="slidenum">
              <a:rPr lang="be-BY" altLang="ru-RU"/>
              <a:pPr/>
              <a:t>‹#›</a:t>
            </a:fld>
            <a:endParaRPr lang="be-BY" altLang="ru-RU"/>
          </a:p>
        </p:txBody>
      </p:sp>
    </p:spTree>
    <p:extLst>
      <p:ext uri="{BB962C8B-B14F-4D97-AF65-F5344CB8AC3E}">
        <p14:creationId xmlns:p14="http://schemas.microsoft.com/office/powerpoint/2010/main" val="23202014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0"/>
          <p:cNvSpPr>
            <a:spLocks noGrp="1"/>
          </p:cNvSpPr>
          <p:nvPr>
            <p:ph type="dt" sz="half" idx="10"/>
          </p:nvPr>
        </p:nvSpPr>
        <p:spPr/>
        <p:txBody>
          <a:bodyPr/>
          <a:lstStyle>
            <a:lvl1pPr>
              <a:defRPr/>
            </a:lvl1pPr>
          </a:lstStyle>
          <a:p>
            <a:pPr>
              <a:defRPr/>
            </a:pPr>
            <a:fld id="{3A6876FE-5A7F-41FF-9A66-CE1B6F6F0320}" type="datetimeFigureOut">
              <a:rPr lang="be-BY"/>
              <a:pPr>
                <a:defRPr/>
              </a:pPr>
              <a:t>08.04.15</a:t>
            </a:fld>
            <a:endParaRPr lang="be-BY"/>
          </a:p>
        </p:txBody>
      </p:sp>
      <p:sp>
        <p:nvSpPr>
          <p:cNvPr id="6" name="Нижний колонтитул 27"/>
          <p:cNvSpPr>
            <a:spLocks noGrp="1"/>
          </p:cNvSpPr>
          <p:nvPr>
            <p:ph type="ftr" sz="quarter" idx="11"/>
          </p:nvPr>
        </p:nvSpPr>
        <p:spPr/>
        <p:txBody>
          <a:bodyPr/>
          <a:lstStyle>
            <a:lvl1pPr>
              <a:defRPr/>
            </a:lvl1pPr>
          </a:lstStyle>
          <a:p>
            <a:pPr>
              <a:defRPr/>
            </a:pPr>
            <a:endParaRPr lang="be-BY"/>
          </a:p>
        </p:txBody>
      </p:sp>
      <p:sp>
        <p:nvSpPr>
          <p:cNvPr id="7" name="Номер слайда 4"/>
          <p:cNvSpPr>
            <a:spLocks noGrp="1"/>
          </p:cNvSpPr>
          <p:nvPr>
            <p:ph type="sldNum" sz="quarter" idx="12"/>
          </p:nvPr>
        </p:nvSpPr>
        <p:spPr/>
        <p:txBody>
          <a:bodyPr/>
          <a:lstStyle>
            <a:lvl1pPr>
              <a:defRPr/>
            </a:lvl1pPr>
          </a:lstStyle>
          <a:p>
            <a:fld id="{BF553073-BE8E-4784-8E90-D74494DD10E7}" type="slidenum">
              <a:rPr lang="be-BY" altLang="ru-RU"/>
              <a:pPr/>
              <a:t>‹#›</a:t>
            </a:fld>
            <a:endParaRPr lang="be-BY" altLang="ru-RU"/>
          </a:p>
        </p:txBody>
      </p:sp>
    </p:spTree>
    <p:extLst>
      <p:ext uri="{BB962C8B-B14F-4D97-AF65-F5344CB8AC3E}">
        <p14:creationId xmlns:p14="http://schemas.microsoft.com/office/powerpoint/2010/main" val="3261497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7"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Заголовок 28"/>
          <p:cNvSpPr>
            <a:spLocks noGrp="1"/>
          </p:cNvSpPr>
          <p:nvPr>
            <p:ph type="title"/>
          </p:nvPr>
        </p:nvSpPr>
        <p:spPr>
          <a:xfrm>
            <a:off x="304800" y="5410200"/>
            <a:ext cx="8610600" cy="882650"/>
          </a:xfrm>
        </p:spPr>
        <p:txBody>
          <a:bodyPr/>
          <a:lstStyle>
            <a:lvl1pPr>
              <a:defRPr/>
            </a:lvl1pPr>
          </a:lstStyle>
          <a:p>
            <a:r>
              <a:rPr lang="ru-RU" smtClean="0"/>
              <a:t>Образец заголовка</a:t>
            </a:r>
            <a:endParaRPr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9"/>
          <p:cNvSpPr>
            <a:spLocks noGrp="1"/>
          </p:cNvSpPr>
          <p:nvPr>
            <p:ph type="dt" sz="half" idx="10"/>
          </p:nvPr>
        </p:nvSpPr>
        <p:spPr/>
        <p:txBody>
          <a:bodyPr/>
          <a:lstStyle>
            <a:lvl1pPr>
              <a:defRPr/>
            </a:lvl1pPr>
          </a:lstStyle>
          <a:p>
            <a:pPr>
              <a:defRPr/>
            </a:pPr>
            <a:fld id="{0E2E6730-07DE-4584-ADF4-026B382408B7}" type="datetimeFigureOut">
              <a:rPr lang="be-BY"/>
              <a:pPr>
                <a:defRPr/>
              </a:pPr>
              <a:t>08.04.15</a:t>
            </a:fld>
            <a:endParaRPr lang="be-BY"/>
          </a:p>
        </p:txBody>
      </p:sp>
      <p:sp>
        <p:nvSpPr>
          <p:cNvPr id="9" name="Нижний колонтитул 5"/>
          <p:cNvSpPr>
            <a:spLocks noGrp="1"/>
          </p:cNvSpPr>
          <p:nvPr>
            <p:ph type="ftr" sz="quarter" idx="11"/>
          </p:nvPr>
        </p:nvSpPr>
        <p:spPr/>
        <p:txBody>
          <a:bodyPr/>
          <a:lstStyle>
            <a:lvl1pPr>
              <a:defRPr/>
            </a:lvl1pPr>
          </a:lstStyle>
          <a:p>
            <a:pPr>
              <a:defRPr/>
            </a:pPr>
            <a:endParaRPr lang="be-BY"/>
          </a:p>
        </p:txBody>
      </p:sp>
      <p:sp>
        <p:nvSpPr>
          <p:cNvPr id="10" name="Номер слайда 6"/>
          <p:cNvSpPr>
            <a:spLocks noGrp="1"/>
          </p:cNvSpPr>
          <p:nvPr>
            <p:ph type="sldNum" sz="quarter" idx="12"/>
          </p:nvPr>
        </p:nvSpPr>
        <p:spPr>
          <a:xfrm>
            <a:off x="8229600" y="6477000"/>
            <a:ext cx="762000" cy="247650"/>
          </a:xfrm>
        </p:spPr>
        <p:txBody>
          <a:bodyPr/>
          <a:lstStyle>
            <a:lvl1pPr>
              <a:defRPr/>
            </a:lvl1pPr>
          </a:lstStyle>
          <a:p>
            <a:fld id="{C9BBCD33-0738-4397-8B33-D76302034F45}" type="slidenum">
              <a:rPr lang="be-BY" altLang="ru-RU"/>
              <a:pPr/>
              <a:t>‹#›</a:t>
            </a:fld>
            <a:endParaRPr lang="be-BY" altLang="ru-RU"/>
          </a:p>
        </p:txBody>
      </p:sp>
    </p:spTree>
    <p:extLst>
      <p:ext uri="{BB962C8B-B14F-4D97-AF65-F5344CB8AC3E}">
        <p14:creationId xmlns:p14="http://schemas.microsoft.com/office/powerpoint/2010/main" val="2557838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3" name="Дата 10"/>
          <p:cNvSpPr>
            <a:spLocks noGrp="1"/>
          </p:cNvSpPr>
          <p:nvPr>
            <p:ph type="dt" sz="half" idx="10"/>
          </p:nvPr>
        </p:nvSpPr>
        <p:spPr/>
        <p:txBody>
          <a:bodyPr/>
          <a:lstStyle>
            <a:lvl1pPr>
              <a:defRPr/>
            </a:lvl1pPr>
          </a:lstStyle>
          <a:p>
            <a:pPr>
              <a:defRPr/>
            </a:pPr>
            <a:fld id="{B47D7A41-6C0B-4D39-BDCB-175FEE03A289}" type="datetimeFigureOut">
              <a:rPr lang="be-BY"/>
              <a:pPr>
                <a:defRPr/>
              </a:pPr>
              <a:t>08.04.15</a:t>
            </a:fld>
            <a:endParaRPr lang="be-BY"/>
          </a:p>
        </p:txBody>
      </p:sp>
      <p:sp>
        <p:nvSpPr>
          <p:cNvPr id="4" name="Нижний колонтитул 27"/>
          <p:cNvSpPr>
            <a:spLocks noGrp="1"/>
          </p:cNvSpPr>
          <p:nvPr>
            <p:ph type="ftr" sz="quarter" idx="11"/>
          </p:nvPr>
        </p:nvSpPr>
        <p:spPr/>
        <p:txBody>
          <a:bodyPr/>
          <a:lstStyle>
            <a:lvl1pPr>
              <a:defRPr/>
            </a:lvl1pPr>
          </a:lstStyle>
          <a:p>
            <a:pPr>
              <a:defRPr/>
            </a:pPr>
            <a:endParaRPr lang="be-BY"/>
          </a:p>
        </p:txBody>
      </p:sp>
      <p:sp>
        <p:nvSpPr>
          <p:cNvPr id="5" name="Номер слайда 4"/>
          <p:cNvSpPr>
            <a:spLocks noGrp="1"/>
          </p:cNvSpPr>
          <p:nvPr>
            <p:ph type="sldNum" sz="quarter" idx="12"/>
          </p:nvPr>
        </p:nvSpPr>
        <p:spPr/>
        <p:txBody>
          <a:bodyPr/>
          <a:lstStyle>
            <a:lvl1pPr>
              <a:defRPr/>
            </a:lvl1pPr>
          </a:lstStyle>
          <a:p>
            <a:fld id="{FE6457A3-AB4F-4A79-9EB7-C2239F3C29B7}" type="slidenum">
              <a:rPr lang="be-BY" altLang="ru-RU"/>
              <a:pPr/>
              <a:t>‹#›</a:t>
            </a:fld>
            <a:endParaRPr lang="be-BY" altLang="ru-RU"/>
          </a:p>
        </p:txBody>
      </p:sp>
    </p:spTree>
    <p:extLst>
      <p:ext uri="{BB962C8B-B14F-4D97-AF65-F5344CB8AC3E}">
        <p14:creationId xmlns:p14="http://schemas.microsoft.com/office/powerpoint/2010/main" val="1334630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2"/>
          <p:cNvSpPr>
            <a:spLocks noGrp="1"/>
          </p:cNvSpPr>
          <p:nvPr>
            <p:ph type="dt" sz="half" idx="10"/>
          </p:nvPr>
        </p:nvSpPr>
        <p:spPr/>
        <p:txBody>
          <a:bodyPr/>
          <a:lstStyle>
            <a:lvl1pPr>
              <a:defRPr/>
            </a:lvl1pPr>
          </a:lstStyle>
          <a:p>
            <a:pPr>
              <a:defRPr/>
            </a:pPr>
            <a:fld id="{576078BE-AD97-48B9-9E84-1C1945FF38F3}" type="datetimeFigureOut">
              <a:rPr lang="be-BY"/>
              <a:pPr>
                <a:defRPr/>
              </a:pPr>
              <a:t>08.04.15</a:t>
            </a:fld>
            <a:endParaRPr lang="be-BY"/>
          </a:p>
        </p:txBody>
      </p:sp>
      <p:sp>
        <p:nvSpPr>
          <p:cNvPr id="3" name="Нижний колонтитул 23"/>
          <p:cNvSpPr>
            <a:spLocks noGrp="1"/>
          </p:cNvSpPr>
          <p:nvPr>
            <p:ph type="ftr" sz="quarter" idx="11"/>
          </p:nvPr>
        </p:nvSpPr>
        <p:spPr/>
        <p:txBody>
          <a:bodyPr/>
          <a:lstStyle>
            <a:lvl1pPr>
              <a:defRPr/>
            </a:lvl1pPr>
          </a:lstStyle>
          <a:p>
            <a:pPr>
              <a:defRPr/>
            </a:pPr>
            <a:endParaRPr lang="be-BY"/>
          </a:p>
        </p:txBody>
      </p:sp>
      <p:sp>
        <p:nvSpPr>
          <p:cNvPr id="4" name="Номер слайда 6"/>
          <p:cNvSpPr>
            <a:spLocks noGrp="1"/>
          </p:cNvSpPr>
          <p:nvPr>
            <p:ph type="sldNum" sz="quarter" idx="12"/>
          </p:nvPr>
        </p:nvSpPr>
        <p:spPr/>
        <p:txBody>
          <a:bodyPr/>
          <a:lstStyle>
            <a:lvl1pPr>
              <a:defRPr/>
            </a:lvl1pPr>
          </a:lstStyle>
          <a:p>
            <a:fld id="{921573FA-28A1-471B-A861-84EF6B7FE36A}" type="slidenum">
              <a:rPr lang="be-BY" altLang="ru-RU"/>
              <a:pPr/>
              <a:t>‹#›</a:t>
            </a:fld>
            <a:endParaRPr lang="be-BY" altLang="ru-RU"/>
          </a:p>
        </p:txBody>
      </p:sp>
    </p:spTree>
    <p:extLst>
      <p:ext uri="{BB962C8B-B14F-4D97-AF65-F5344CB8AC3E}">
        <p14:creationId xmlns:p14="http://schemas.microsoft.com/office/powerpoint/2010/main" val="1227354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Заголовок 11"/>
          <p:cNvSpPr>
            <a:spLocks noGrp="1"/>
          </p:cNvSpPr>
          <p:nvPr>
            <p:ph type="title"/>
          </p:nvPr>
        </p:nvSpPr>
        <p:spPr>
          <a:xfrm>
            <a:off x="457200" y="5486400"/>
            <a:ext cx="8458200" cy="520700"/>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24"/>
          <p:cNvSpPr>
            <a:spLocks noGrp="1"/>
          </p:cNvSpPr>
          <p:nvPr>
            <p:ph type="dt" sz="half" idx="10"/>
          </p:nvPr>
        </p:nvSpPr>
        <p:spPr/>
        <p:txBody>
          <a:bodyPr/>
          <a:lstStyle>
            <a:lvl1pPr>
              <a:defRPr/>
            </a:lvl1pPr>
          </a:lstStyle>
          <a:p>
            <a:pPr>
              <a:defRPr/>
            </a:pPr>
            <a:fld id="{F289901F-2FBB-44C3-BD07-1931E063C943}" type="datetimeFigureOut">
              <a:rPr lang="be-BY"/>
              <a:pPr>
                <a:defRPr/>
              </a:pPr>
              <a:t>08.04.15</a:t>
            </a:fld>
            <a:endParaRPr lang="be-BY"/>
          </a:p>
        </p:txBody>
      </p:sp>
      <p:sp>
        <p:nvSpPr>
          <p:cNvPr id="7" name="Нижний колонтитул 28"/>
          <p:cNvSpPr>
            <a:spLocks noGrp="1"/>
          </p:cNvSpPr>
          <p:nvPr>
            <p:ph type="ftr" sz="quarter" idx="11"/>
          </p:nvPr>
        </p:nvSpPr>
        <p:spPr/>
        <p:txBody>
          <a:bodyPr/>
          <a:lstStyle>
            <a:lvl1pPr>
              <a:defRPr/>
            </a:lvl1pPr>
          </a:lstStyle>
          <a:p>
            <a:pPr>
              <a:defRPr/>
            </a:pPr>
            <a:endParaRPr lang="be-BY"/>
          </a:p>
        </p:txBody>
      </p:sp>
      <p:sp>
        <p:nvSpPr>
          <p:cNvPr id="8" name="Номер слайда 6"/>
          <p:cNvSpPr>
            <a:spLocks noGrp="1"/>
          </p:cNvSpPr>
          <p:nvPr>
            <p:ph type="sldNum" sz="quarter" idx="12"/>
          </p:nvPr>
        </p:nvSpPr>
        <p:spPr/>
        <p:txBody>
          <a:bodyPr/>
          <a:lstStyle>
            <a:lvl1pPr>
              <a:defRPr/>
            </a:lvl1pPr>
          </a:lstStyle>
          <a:p>
            <a:fld id="{8F33ACA0-565E-462F-BF0F-153FC4D9438E}" type="slidenum">
              <a:rPr lang="be-BY" altLang="ru-RU"/>
              <a:pPr/>
              <a:t>‹#›</a:t>
            </a:fld>
            <a:endParaRPr lang="be-BY" altLang="ru-RU"/>
          </a:p>
        </p:txBody>
      </p:sp>
    </p:spTree>
    <p:extLst>
      <p:ext uri="{BB962C8B-B14F-4D97-AF65-F5344CB8AC3E}">
        <p14:creationId xmlns:p14="http://schemas.microsoft.com/office/powerpoint/2010/main" val="17290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17" name="Заголовок 16"/>
          <p:cNvSpPr>
            <a:spLocks noGrp="1"/>
          </p:cNvSpPr>
          <p:nvPr>
            <p:ph type="title"/>
          </p:nvPr>
        </p:nvSpPr>
        <p:spPr>
          <a:xfrm>
            <a:off x="381000" y="4993760"/>
            <a:ext cx="5867400" cy="522288"/>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6"/>
          <p:cNvSpPr>
            <a:spLocks noGrp="1"/>
          </p:cNvSpPr>
          <p:nvPr>
            <p:ph type="dt" sz="half" idx="10"/>
          </p:nvPr>
        </p:nvSpPr>
        <p:spPr/>
        <p:txBody>
          <a:bodyPr/>
          <a:lstStyle>
            <a:lvl1pPr>
              <a:defRPr/>
            </a:lvl1pPr>
          </a:lstStyle>
          <a:p>
            <a:pPr>
              <a:defRPr/>
            </a:pPr>
            <a:fld id="{A8BC1A9E-0909-4251-AF91-B2C5A27F7029}" type="datetimeFigureOut">
              <a:rPr lang="be-BY"/>
              <a:pPr>
                <a:defRPr/>
              </a:pPr>
              <a:t>08.04.15</a:t>
            </a:fld>
            <a:endParaRPr lang="be-BY"/>
          </a:p>
        </p:txBody>
      </p:sp>
      <p:sp>
        <p:nvSpPr>
          <p:cNvPr id="6" name="Нижний колонтитул 4"/>
          <p:cNvSpPr>
            <a:spLocks noGrp="1"/>
          </p:cNvSpPr>
          <p:nvPr>
            <p:ph type="ftr" sz="quarter" idx="11"/>
          </p:nvPr>
        </p:nvSpPr>
        <p:spPr/>
        <p:txBody>
          <a:bodyPr/>
          <a:lstStyle>
            <a:lvl1pPr>
              <a:defRPr/>
            </a:lvl1pPr>
          </a:lstStyle>
          <a:p>
            <a:pPr>
              <a:defRPr/>
            </a:pPr>
            <a:endParaRPr lang="be-BY"/>
          </a:p>
        </p:txBody>
      </p:sp>
      <p:sp>
        <p:nvSpPr>
          <p:cNvPr id="7" name="Номер слайда 30"/>
          <p:cNvSpPr>
            <a:spLocks noGrp="1"/>
          </p:cNvSpPr>
          <p:nvPr>
            <p:ph type="sldNum" sz="quarter" idx="12"/>
          </p:nvPr>
        </p:nvSpPr>
        <p:spPr/>
        <p:txBody>
          <a:bodyPr/>
          <a:lstStyle>
            <a:lvl1pPr>
              <a:defRPr/>
            </a:lvl1pPr>
          </a:lstStyle>
          <a:p>
            <a:fld id="{D548832A-8B9E-46EC-86CE-EA2AA3253297}" type="slidenum">
              <a:rPr lang="be-BY" altLang="ru-RU"/>
              <a:pPr/>
              <a:t>‹#›</a:t>
            </a:fld>
            <a:endParaRPr lang="be-BY" altLang="ru-RU"/>
          </a:p>
        </p:txBody>
      </p:sp>
    </p:spTree>
    <p:extLst>
      <p:ext uri="{BB962C8B-B14F-4D97-AF65-F5344CB8AC3E}">
        <p14:creationId xmlns:p14="http://schemas.microsoft.com/office/powerpoint/2010/main" val="1319237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9" name="Текст 7"/>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62D235F6-266A-494E-98D0-DA30244E7147}" type="datetimeFigureOut">
              <a:rPr lang="be-BY"/>
              <a:pPr>
                <a:defRPr/>
              </a:pPr>
              <a:t>08.04.15</a:t>
            </a:fld>
            <a:endParaRPr lang="be-BY"/>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be-BY"/>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latin typeface="Franklin Gothic Book" pitchFamily="34" charset="0"/>
              </a:defRPr>
            </a:lvl1pPr>
          </a:lstStyle>
          <a:p>
            <a:fld id="{0CFB3714-8558-420D-B2F0-627B3E6E63DC}" type="slidenum">
              <a:rPr lang="be-BY" altLang="ru-RU"/>
              <a:pPr/>
              <a:t>‹#›</a:t>
            </a:fld>
            <a:endParaRPr lang="be-BY" alt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lang="ru-RU" smtClean="0"/>
              <a:t>Образец заголовка</a:t>
            </a:r>
            <a:endParaRPr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24" r:id="rId5"/>
    <p:sldLayoutId id="2147483719"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1071546"/>
            <a:ext cx="8458200" cy="1222375"/>
          </a:xfrm>
        </p:spPr>
        <p:txBody>
          <a:bodyPr/>
          <a:lstStyle/>
          <a:p>
            <a:pPr eaLnBrk="1" fontAlgn="auto" hangingPunct="1">
              <a:spcAft>
                <a:spcPts val="0"/>
              </a:spcAft>
              <a:defRPr/>
            </a:pPr>
            <a:r>
              <a:rPr lang="ru-RU" b="1" dirty="0" smtClean="0"/>
              <a:t>Туризм в Украине. Крым</a:t>
            </a:r>
            <a:endParaRPr lang="be-BY" b="1" dirty="0"/>
          </a:p>
        </p:txBody>
      </p:sp>
      <p:sp>
        <p:nvSpPr>
          <p:cNvPr id="3" name="Подзаголовок 2"/>
          <p:cNvSpPr>
            <a:spLocks noGrp="1"/>
          </p:cNvSpPr>
          <p:nvPr>
            <p:ph type="subTitle" idx="1"/>
          </p:nvPr>
        </p:nvSpPr>
        <p:spPr>
          <a:xfrm>
            <a:off x="6357938" y="5572125"/>
            <a:ext cx="2786062" cy="1538288"/>
          </a:xfrm>
        </p:spPr>
        <p:txBody>
          <a:bodyPr>
            <a:normAutofit/>
          </a:bodyPr>
          <a:lstStyle/>
          <a:p>
            <a:pPr eaLnBrk="1" fontAlgn="auto" hangingPunct="1">
              <a:spcAft>
                <a:spcPts val="0"/>
              </a:spcAft>
              <a:buFont typeface="Wingdings 2"/>
              <a:buNone/>
              <a:defRPr/>
            </a:pPr>
            <a:r>
              <a:rPr lang="ru-RU" sz="1600" b="1" dirty="0" smtClean="0"/>
              <a:t>Подготовили:</a:t>
            </a:r>
          </a:p>
        </p:txBody>
      </p:sp>
      <p:pic>
        <p:nvPicPr>
          <p:cNvPr id="10244" name="Рисунок 3" descr="1.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2008188"/>
            <a:ext cx="4321175" cy="290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357430"/>
            <a:ext cx="8686800" cy="838200"/>
          </a:xfrm>
        </p:spPr>
        <p:txBody>
          <a:bodyPr/>
          <a:lstStyle/>
          <a:p>
            <a:pPr algn="ctr" eaLnBrk="1" fontAlgn="auto" hangingPunct="1">
              <a:spcAft>
                <a:spcPts val="0"/>
              </a:spcAft>
              <a:defRPr/>
            </a:pPr>
            <a:r>
              <a:rPr lang="ru-RU" dirty="0" smtClean="0"/>
              <a:t>Спасибо за внимание !</a:t>
            </a:r>
            <a:endParaRPr lang="be-BY"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dirty="0" smtClean="0"/>
              <a:t>Общая характеристика </a:t>
            </a:r>
            <a:r>
              <a:rPr lang="ru-RU" dirty="0" err="1" smtClean="0"/>
              <a:t>крыма</a:t>
            </a:r>
            <a:endParaRPr lang="be-BY" dirty="0"/>
          </a:p>
        </p:txBody>
      </p:sp>
      <p:sp>
        <p:nvSpPr>
          <p:cNvPr id="3" name="Содержимое 2"/>
          <p:cNvSpPr>
            <a:spLocks noGrp="1"/>
          </p:cNvSpPr>
          <p:nvPr>
            <p:ph idx="1"/>
          </p:nvPr>
        </p:nvSpPr>
        <p:spPr>
          <a:xfrm>
            <a:off x="304800" y="1554163"/>
            <a:ext cx="8686800" cy="5018087"/>
          </a:xfrm>
        </p:spPr>
        <p:txBody>
          <a:bodyPr>
            <a:normAutofit fontScale="92500"/>
          </a:bodyPr>
          <a:lstStyle/>
          <a:p>
            <a:pPr eaLnBrk="1" fontAlgn="auto" hangingPunct="1">
              <a:spcAft>
                <a:spcPts val="0"/>
              </a:spcAft>
              <a:buFont typeface="Wingdings 2"/>
              <a:buChar char=""/>
              <a:defRPr/>
            </a:pPr>
            <a:r>
              <a:rPr lang="be-BY" sz="1800" u="sng" dirty="0" smtClean="0"/>
              <a:t>Столица</a:t>
            </a:r>
            <a:r>
              <a:rPr lang="be-BY" sz="1800" dirty="0" smtClean="0"/>
              <a:t> Крыма - город Симферополь (около 400 тыс. жителей).</a:t>
            </a:r>
          </a:p>
          <a:p>
            <a:pPr eaLnBrk="1" fontAlgn="auto" hangingPunct="1">
              <a:spcAft>
                <a:spcPts val="0"/>
              </a:spcAft>
              <a:buFont typeface="Wingdings 2"/>
              <a:buChar char=""/>
              <a:defRPr/>
            </a:pPr>
            <a:r>
              <a:rPr lang="be-BY" sz="1800" dirty="0" smtClean="0"/>
              <a:t>Крым (</a:t>
            </a:r>
            <a:r>
              <a:rPr lang="be-BY" sz="1800" u="sng" dirty="0" smtClean="0"/>
              <a:t>25 тыс км2</a:t>
            </a:r>
            <a:r>
              <a:rPr lang="be-BY" sz="1800" dirty="0" smtClean="0"/>
              <a:t>) чуть меньше Бельгии, Албании или Гаити, но зато больше, чем Израиль, Кипр, Ливан, Ямайка.</a:t>
            </a:r>
          </a:p>
          <a:p>
            <a:pPr eaLnBrk="1" fontAlgn="auto" hangingPunct="1">
              <a:spcAft>
                <a:spcPts val="0"/>
              </a:spcAft>
              <a:buFont typeface="Wingdings 2"/>
              <a:buChar char=""/>
              <a:defRPr/>
            </a:pPr>
            <a:r>
              <a:rPr lang="be-BY" sz="1800" u="sng" dirty="0" smtClean="0"/>
              <a:t>Население</a:t>
            </a:r>
            <a:r>
              <a:rPr lang="be-BY" sz="1800" dirty="0" smtClean="0"/>
              <a:t> Крыма, включая Севастополь, составляет около 2 миллионов 700 тысяч человек.</a:t>
            </a:r>
          </a:p>
          <a:p>
            <a:pPr eaLnBrk="1" fontAlgn="auto" hangingPunct="1">
              <a:spcAft>
                <a:spcPts val="0"/>
              </a:spcAft>
              <a:buFont typeface="Wingdings 2"/>
              <a:buChar char=""/>
              <a:defRPr/>
            </a:pPr>
            <a:r>
              <a:rPr lang="be-BY" sz="1800" dirty="0" smtClean="0"/>
              <a:t>Полуостров отличается </a:t>
            </a:r>
            <a:r>
              <a:rPr lang="be-BY" sz="1800" u="sng" dirty="0" smtClean="0"/>
              <a:t>разнообразием </a:t>
            </a:r>
            <a:r>
              <a:rPr lang="be-BY" sz="1800" dirty="0" smtClean="0"/>
              <a:t>природных условий, сочетанием гор и равнин, благоприятен для сельского хозяйства и имеет удобное морское побережье.</a:t>
            </a:r>
          </a:p>
          <a:p>
            <a:pPr eaLnBrk="1" fontAlgn="auto" hangingPunct="1">
              <a:spcAft>
                <a:spcPts val="0"/>
              </a:spcAft>
              <a:buFont typeface="Wingdings 2"/>
              <a:buChar char=""/>
              <a:defRPr/>
            </a:pPr>
            <a:r>
              <a:rPr lang="be-BY" sz="1800" u="sng" dirty="0" smtClean="0"/>
              <a:t>Южный берег </a:t>
            </a:r>
            <a:r>
              <a:rPr lang="be-BY" sz="1800" dirty="0" smtClean="0"/>
              <a:t>Крыма называют субсредиземноморьем за близость основных черт его климата, растительного и животного мира к побережью Средиземного моря, субтропикам. </a:t>
            </a:r>
            <a:r>
              <a:rPr lang="be-BY" sz="1800" u="sng" dirty="0" smtClean="0"/>
              <a:t>Северная</a:t>
            </a:r>
            <a:r>
              <a:rPr lang="be-BY" sz="1800" dirty="0" smtClean="0"/>
              <a:t>, равнинная часть Крыма, имеет континентальный климат умеренного пояса.</a:t>
            </a:r>
          </a:p>
          <a:p>
            <a:pPr eaLnBrk="1" fontAlgn="auto" hangingPunct="1">
              <a:spcAft>
                <a:spcPts val="0"/>
              </a:spcAft>
              <a:buFont typeface="Wingdings 2"/>
              <a:buChar char=""/>
              <a:defRPr/>
            </a:pPr>
            <a:r>
              <a:rPr lang="be-BY" sz="1800" u="sng" dirty="0" smtClean="0"/>
              <a:t>Экономика</a:t>
            </a:r>
            <a:r>
              <a:rPr lang="be-BY" sz="1800" dirty="0" smtClean="0"/>
              <a:t> полуострова известна машиностроением и производством приборов, садами и виноградниками, атакже эфиромасличными культурами, где Крыму просто нет равных. Пищевая промышленность полуострова имеет экспортное значение. Честь крымской марки выдерживают десятки сельских консервных цехов. Ну а тончайшие крымские мускаты - лучшие в мире, вина других марок также отвечают самому взыскательному вкусу. </a:t>
            </a:r>
          </a:p>
          <a:p>
            <a:pPr eaLnBrk="1" fontAlgn="auto" hangingPunct="1">
              <a:spcAft>
                <a:spcPts val="0"/>
              </a:spcAft>
              <a:buFont typeface="Wingdings 2"/>
              <a:buChar char=""/>
              <a:defRPr/>
            </a:pPr>
            <a:endParaRPr lang="be-BY"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dirty="0" smtClean="0"/>
              <a:t>Южный берег </a:t>
            </a:r>
            <a:r>
              <a:rPr lang="ru-RU" dirty="0" err="1" smtClean="0"/>
              <a:t>крыма</a:t>
            </a:r>
            <a:endParaRPr lang="be-BY" dirty="0"/>
          </a:p>
        </p:txBody>
      </p:sp>
      <p:sp>
        <p:nvSpPr>
          <p:cNvPr id="12291" name="Содержимое 2"/>
          <p:cNvSpPr>
            <a:spLocks noGrp="1"/>
          </p:cNvSpPr>
          <p:nvPr>
            <p:ph idx="1"/>
          </p:nvPr>
        </p:nvSpPr>
        <p:spPr>
          <a:xfrm>
            <a:off x="142875" y="1143000"/>
            <a:ext cx="8686800" cy="4525963"/>
          </a:xfrm>
        </p:spPr>
        <p:txBody>
          <a:bodyPr/>
          <a:lstStyle/>
          <a:p>
            <a:pPr eaLnBrk="1" hangingPunct="1"/>
            <a:r>
              <a:rPr lang="ru-RU" altLang="ru-RU" sz="2400" b="1" smtClean="0"/>
              <a:t>Алушта;</a:t>
            </a:r>
          </a:p>
          <a:p>
            <a:pPr eaLnBrk="1" hangingPunct="1"/>
            <a:r>
              <a:rPr lang="be-BY" altLang="ru-RU" sz="2400" b="1" smtClean="0"/>
              <a:t>Партенит, Карасан, Утес, Голубовские камни (Эллинги), Карабах, Лазурное;</a:t>
            </a:r>
          </a:p>
          <a:p>
            <a:pPr eaLnBrk="1" hangingPunct="1"/>
            <a:r>
              <a:rPr lang="be-BY" altLang="ru-RU" sz="2400" b="1" smtClean="0"/>
              <a:t> Солнечногорское, Малореченское, Канака, Рыбачье, Приветное;</a:t>
            </a:r>
          </a:p>
          <a:p>
            <a:pPr eaLnBrk="1" hangingPunct="1"/>
            <a:r>
              <a:rPr lang="be-BY" altLang="ru-RU" sz="2400" b="1" smtClean="0"/>
              <a:t>Восточные эллинги, Эврика, Семидворье, Сотера;</a:t>
            </a:r>
          </a:p>
          <a:p>
            <a:pPr eaLnBrk="1" hangingPunct="1"/>
            <a:r>
              <a:rPr lang="ru-RU" altLang="ru-RU" sz="2400" b="1" smtClean="0"/>
              <a:t>Ялта.</a:t>
            </a:r>
          </a:p>
          <a:p>
            <a:pPr eaLnBrk="1" hangingPunct="1">
              <a:buFont typeface="Wingdings 2" panose="05020102010507070707" pitchFamily="18" charset="2"/>
              <a:buNone/>
            </a:pPr>
            <a:endParaRPr lang="be-BY" altLang="ru-RU" smtClean="0"/>
          </a:p>
        </p:txBody>
      </p:sp>
      <p:pic>
        <p:nvPicPr>
          <p:cNvPr id="12292" name="Рисунок 3" descr="6.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29188" y="3786188"/>
            <a:ext cx="3879850" cy="288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dirty="0" smtClean="0"/>
              <a:t>Западное побережье </a:t>
            </a:r>
            <a:r>
              <a:rPr lang="ru-RU" dirty="0" err="1" smtClean="0"/>
              <a:t>крыма</a:t>
            </a:r>
            <a:endParaRPr lang="be-BY" dirty="0"/>
          </a:p>
        </p:txBody>
      </p:sp>
      <p:sp>
        <p:nvSpPr>
          <p:cNvPr id="13315" name="Содержимое 2"/>
          <p:cNvSpPr>
            <a:spLocks noGrp="1"/>
          </p:cNvSpPr>
          <p:nvPr>
            <p:ph idx="1"/>
          </p:nvPr>
        </p:nvSpPr>
        <p:spPr>
          <a:xfrm>
            <a:off x="250825" y="1484313"/>
            <a:ext cx="8410575" cy="1731962"/>
          </a:xfrm>
        </p:spPr>
        <p:txBody>
          <a:bodyPr/>
          <a:lstStyle/>
          <a:p>
            <a:pPr marL="0" indent="0" algn="ctr" eaLnBrk="1" hangingPunct="1">
              <a:buFont typeface="Wingdings 2" panose="05020102010507070707" pitchFamily="18" charset="2"/>
              <a:buNone/>
            </a:pPr>
            <a:r>
              <a:rPr lang="be-BY" altLang="ru-RU" sz="1600" b="1" smtClean="0"/>
              <a:t>Недорогой отдых в палаточных городках обеспечивается автотуристам в с. Поповка (Сакский район), п. Заозерное и на Новом пляже (Евпатория), платформах Солнышко и Прибрежное, гарнизон Новофедоровка, с. Фрунзе (Сакский район), пгт. Николаевка (Симферопольский район), с. Береговое, с. Песчаное, с. Угловое (Бахчисарайский район), с. Орловка, с. Любимовка, с. Учкуевка (Севастополь). Во всех этих местах сдается множество дач, работают частные пансионаты с высоким уровнем комфорта</a:t>
            </a:r>
          </a:p>
        </p:txBody>
      </p:sp>
      <p:sp>
        <p:nvSpPr>
          <p:cNvPr id="13316" name="TextBox 7"/>
          <p:cNvSpPr txBox="1">
            <a:spLocks noChangeArrowheads="1"/>
          </p:cNvSpPr>
          <p:nvPr/>
        </p:nvSpPr>
        <p:spPr bwMode="auto">
          <a:xfrm>
            <a:off x="428625" y="3714750"/>
            <a:ext cx="3214688"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be-BY" altLang="ru-RU" sz="1600" b="1">
                <a:latin typeface="Franklin Gothic Book" pitchFamily="34" charset="0"/>
              </a:rPr>
              <a:t>Евпатория</a:t>
            </a:r>
            <a:r>
              <a:rPr lang="be-BY" altLang="ru-RU" sz="1600">
                <a:latin typeface="Franklin Gothic Book" pitchFamily="34" charset="0"/>
              </a:rPr>
              <a:t> - один из древнейших городов Восточной Европы: множество эксурсионных объектов, начиная от времен античности и заканчивая уникальными космическими объектами и современными центрами детского и молодежного творчества. </a:t>
            </a:r>
          </a:p>
          <a:p>
            <a:pPr eaLnBrk="1" hangingPunct="1"/>
            <a:endParaRPr lang="be-BY" altLang="ru-RU">
              <a:latin typeface="Franklin Gothic Book" pitchFamily="34" charset="0"/>
            </a:endParaRPr>
          </a:p>
        </p:txBody>
      </p:sp>
      <p:sp>
        <p:nvSpPr>
          <p:cNvPr id="13317" name="TextBox 8"/>
          <p:cNvSpPr txBox="1">
            <a:spLocks noChangeArrowheads="1"/>
          </p:cNvSpPr>
          <p:nvPr/>
        </p:nvSpPr>
        <p:spPr bwMode="auto">
          <a:xfrm>
            <a:off x="6429375" y="3786188"/>
            <a:ext cx="235743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be-BY" altLang="ru-RU" sz="1600" b="1">
                <a:latin typeface="Franklin Gothic Book" pitchFamily="34" charset="0"/>
              </a:rPr>
              <a:t>Солнышко, Саки, Новофедоровка;</a:t>
            </a:r>
            <a:endParaRPr lang="be-BY" altLang="ru-RU" sz="1600">
              <a:latin typeface="Franklin Gothic Book" pitchFamily="34" charset="0"/>
            </a:endParaRPr>
          </a:p>
          <a:p>
            <a:pPr eaLnBrk="1" hangingPunct="1">
              <a:buFont typeface="Arial" panose="020B0604020202020204" pitchFamily="34" charset="0"/>
              <a:buChar char="•"/>
            </a:pPr>
            <a:r>
              <a:rPr lang="be-BY" altLang="ru-RU" sz="1600">
                <a:latin typeface="Franklin Gothic Book" pitchFamily="34" charset="0"/>
              </a:rPr>
              <a:t> </a:t>
            </a:r>
            <a:r>
              <a:rPr lang="be-BY" altLang="ru-RU" sz="1600" b="1">
                <a:latin typeface="Franklin Gothic Book" pitchFamily="34" charset="0"/>
              </a:rPr>
              <a:t>Николаевка;</a:t>
            </a:r>
          </a:p>
          <a:p>
            <a:pPr eaLnBrk="1" hangingPunct="1">
              <a:buFont typeface="Arial" panose="020B0604020202020204" pitchFamily="34" charset="0"/>
              <a:buChar char="•"/>
            </a:pPr>
            <a:r>
              <a:rPr lang="be-BY" altLang="ru-RU" sz="1600" b="1">
                <a:latin typeface="Franklin Gothic Book" pitchFamily="34" charset="0"/>
              </a:rPr>
              <a:t>Береговое, Песчаное, Угловое,Кача и Орловка (земли Севастополя)</a:t>
            </a:r>
            <a:r>
              <a:rPr lang="be-BY" altLang="ru-RU" sz="1600">
                <a:latin typeface="Franklin Gothic Book" pitchFamily="34" charset="0"/>
              </a:rPr>
              <a:t>.</a:t>
            </a:r>
          </a:p>
          <a:p>
            <a:pPr eaLnBrk="1" hangingPunct="1">
              <a:buFont typeface="Arial" panose="020B0604020202020204" pitchFamily="34" charset="0"/>
              <a:buChar char="•"/>
            </a:pPr>
            <a:endParaRPr lang="be-BY" altLang="ru-RU" sz="1600">
              <a:latin typeface="Franklin Gothic Book" pitchFamily="34" charset="0"/>
            </a:endParaRPr>
          </a:p>
        </p:txBody>
      </p:sp>
      <p:pic>
        <p:nvPicPr>
          <p:cNvPr id="13318" name="Рисунок 9" descr="4.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86188" y="3500438"/>
            <a:ext cx="2324100"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dirty="0" smtClean="0"/>
              <a:t>Северо-западный </a:t>
            </a:r>
            <a:r>
              <a:rPr lang="ru-RU" dirty="0" err="1" smtClean="0"/>
              <a:t>крым</a:t>
            </a:r>
            <a:endParaRPr lang="be-BY" dirty="0"/>
          </a:p>
        </p:txBody>
      </p:sp>
      <p:sp>
        <p:nvSpPr>
          <p:cNvPr id="14339" name="Содержимое 2"/>
          <p:cNvSpPr>
            <a:spLocks noGrp="1"/>
          </p:cNvSpPr>
          <p:nvPr>
            <p:ph idx="1"/>
          </p:nvPr>
        </p:nvSpPr>
        <p:spPr>
          <a:xfrm>
            <a:off x="2571750" y="1554163"/>
            <a:ext cx="6419850" cy="2446337"/>
          </a:xfrm>
        </p:spPr>
        <p:txBody>
          <a:bodyPr/>
          <a:lstStyle/>
          <a:p>
            <a:pPr algn="r" eaLnBrk="1" hangingPunct="1"/>
            <a:r>
              <a:rPr lang="be-BY" altLang="ru-RU" sz="2000" b="1" smtClean="0"/>
              <a:t>Заповедник Лебяжьи острова;</a:t>
            </a:r>
            <a:r>
              <a:rPr lang="be-BY" altLang="ru-RU" sz="2000" smtClean="0"/>
              <a:t> </a:t>
            </a:r>
          </a:p>
          <a:p>
            <a:pPr algn="r" eaLnBrk="1" hangingPunct="1"/>
            <a:r>
              <a:rPr lang="be-BY" altLang="ru-RU" sz="2000" smtClean="0"/>
              <a:t>Полуостров </a:t>
            </a:r>
            <a:r>
              <a:rPr lang="be-BY" altLang="ru-RU" sz="2000" b="1" smtClean="0"/>
              <a:t>Тарханкут;</a:t>
            </a:r>
            <a:r>
              <a:rPr lang="be-BY" altLang="ru-RU" sz="2000" smtClean="0"/>
              <a:t> </a:t>
            </a:r>
          </a:p>
          <a:p>
            <a:pPr algn="r" eaLnBrk="1" hangingPunct="1"/>
            <a:r>
              <a:rPr lang="be-BY" altLang="ru-RU" sz="2000" b="1" smtClean="0"/>
              <a:t>Бакальская коса;</a:t>
            </a:r>
          </a:p>
          <a:p>
            <a:pPr algn="r" eaLnBrk="1" hangingPunct="1"/>
            <a:r>
              <a:rPr lang="be-BY" altLang="ru-RU" sz="2000" smtClean="0"/>
              <a:t>Греческий порт </a:t>
            </a:r>
            <a:r>
              <a:rPr lang="be-BY" altLang="ru-RU" sz="2000" b="1" smtClean="0"/>
              <a:t>Калос-Лимен</a:t>
            </a:r>
            <a:r>
              <a:rPr lang="be-BY" altLang="ru-RU" sz="2000" smtClean="0"/>
              <a:t> (Прекрасная Гавань);</a:t>
            </a:r>
          </a:p>
          <a:p>
            <a:pPr algn="r" eaLnBrk="1" hangingPunct="1"/>
            <a:r>
              <a:rPr lang="be-BY" altLang="ru-RU" sz="2000" b="1" smtClean="0"/>
              <a:t>Аллея Вождей;</a:t>
            </a:r>
            <a:r>
              <a:rPr lang="be-BY" altLang="ru-RU" sz="2000" smtClean="0"/>
              <a:t> </a:t>
            </a:r>
          </a:p>
          <a:p>
            <a:pPr algn="r" eaLnBrk="1" hangingPunct="1"/>
            <a:r>
              <a:rPr lang="be-BY" altLang="ru-RU" sz="2000" b="1" smtClean="0"/>
              <a:t>Джангульское</a:t>
            </a:r>
            <a:r>
              <a:rPr lang="be-BY" altLang="ru-RU" sz="2000" smtClean="0"/>
              <a:t> </a:t>
            </a:r>
            <a:r>
              <a:rPr lang="be-BY" altLang="ru-RU" sz="2000" b="1" smtClean="0"/>
              <a:t>оползневое побережье. </a:t>
            </a:r>
          </a:p>
        </p:txBody>
      </p:sp>
      <p:pic>
        <p:nvPicPr>
          <p:cNvPr id="14340" name="Рисунок 4" descr="8.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5813" y="3429000"/>
            <a:ext cx="3190875" cy="295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dirty="0" smtClean="0"/>
              <a:t>Керченский район </a:t>
            </a:r>
            <a:r>
              <a:rPr lang="ru-RU" dirty="0" err="1" smtClean="0"/>
              <a:t>крыма</a:t>
            </a:r>
            <a:endParaRPr lang="be-BY" dirty="0"/>
          </a:p>
        </p:txBody>
      </p:sp>
      <p:sp>
        <p:nvSpPr>
          <p:cNvPr id="3" name="Содержимое 2"/>
          <p:cNvSpPr>
            <a:spLocks noGrp="1"/>
          </p:cNvSpPr>
          <p:nvPr>
            <p:ph idx="1"/>
          </p:nvPr>
        </p:nvSpPr>
        <p:spPr>
          <a:xfrm>
            <a:off x="304800" y="1554163"/>
            <a:ext cx="8686800" cy="2589212"/>
          </a:xfrm>
        </p:spPr>
        <p:txBody>
          <a:bodyPr>
            <a:normAutofit/>
          </a:bodyPr>
          <a:lstStyle/>
          <a:p>
            <a:pPr algn="ctr" eaLnBrk="1" fontAlgn="auto" hangingPunct="1">
              <a:spcAft>
                <a:spcPts val="0"/>
              </a:spcAft>
              <a:buFont typeface="Wingdings 2"/>
              <a:buNone/>
              <a:defRPr/>
            </a:pPr>
            <a:r>
              <a:rPr lang="be-BY" sz="1800" b="1" dirty="0" smtClean="0"/>
              <a:t>4 (!) разных морских акватории</a:t>
            </a:r>
            <a:r>
              <a:rPr lang="be-BY" sz="1800" dirty="0" smtClean="0"/>
              <a:t>: Черное море, Керченский пролив, Азов, Сиваш и десяток целебных озер</a:t>
            </a:r>
          </a:p>
          <a:p>
            <a:pPr algn="ctr" eaLnBrk="1" fontAlgn="auto" hangingPunct="1">
              <a:spcAft>
                <a:spcPts val="0"/>
              </a:spcAft>
              <a:buFont typeface="Wingdings 2"/>
              <a:buNone/>
              <a:defRPr/>
            </a:pPr>
            <a:endParaRPr lang="ru-RU" sz="1800" dirty="0" smtClean="0"/>
          </a:p>
          <a:p>
            <a:pPr eaLnBrk="1" fontAlgn="auto" hangingPunct="1">
              <a:spcAft>
                <a:spcPts val="0"/>
              </a:spcAft>
              <a:buFont typeface="Wingdings 2"/>
              <a:buChar char=""/>
              <a:defRPr/>
            </a:pPr>
            <a:r>
              <a:rPr lang="be-BY" sz="1800" dirty="0" smtClean="0"/>
              <a:t>экспозиция </a:t>
            </a:r>
            <a:r>
              <a:rPr lang="be-BY" sz="1800" b="1" dirty="0" smtClean="0"/>
              <a:t>Царского кургана;</a:t>
            </a:r>
          </a:p>
          <a:p>
            <a:pPr algn="r" eaLnBrk="1" fontAlgn="auto" hangingPunct="1">
              <a:spcAft>
                <a:spcPts val="0"/>
              </a:spcAft>
              <a:buFont typeface="Wingdings 2"/>
              <a:buChar char=""/>
              <a:defRPr/>
            </a:pPr>
            <a:r>
              <a:rPr lang="be-BY" sz="1800" dirty="0" smtClean="0"/>
              <a:t>раскопки на </a:t>
            </a:r>
            <a:r>
              <a:rPr lang="be-BY" sz="1800" b="1" dirty="0" smtClean="0"/>
              <a:t>горе Митридат</a:t>
            </a:r>
            <a:r>
              <a:rPr lang="be-BY" sz="1800" dirty="0" smtClean="0"/>
              <a:t>, где ранее была столица – Пантикапей;</a:t>
            </a:r>
          </a:p>
          <a:p>
            <a:pPr eaLnBrk="1" fontAlgn="auto" hangingPunct="1">
              <a:spcAft>
                <a:spcPts val="0"/>
              </a:spcAft>
              <a:buFont typeface="Wingdings 2"/>
              <a:buChar char=""/>
              <a:defRPr/>
            </a:pPr>
            <a:r>
              <a:rPr lang="be-BY" sz="1800" b="1" dirty="0" smtClean="0"/>
              <a:t>храм Иоанна Предтечи </a:t>
            </a:r>
            <a:r>
              <a:rPr lang="be-BY" sz="1800" dirty="0" smtClean="0"/>
              <a:t> (VIII в) - один из самых древних в Восточной Европе;</a:t>
            </a:r>
          </a:p>
          <a:p>
            <a:pPr marL="1882775" indent="-354013" eaLnBrk="1" fontAlgn="auto" hangingPunct="1">
              <a:spcAft>
                <a:spcPts val="0"/>
              </a:spcAft>
              <a:buFont typeface="Wingdings 2"/>
              <a:buChar char=""/>
              <a:defRPr/>
            </a:pPr>
            <a:r>
              <a:rPr lang="be-BY" sz="1800" dirty="0" smtClean="0"/>
              <a:t>Турецкая </a:t>
            </a:r>
            <a:r>
              <a:rPr lang="be-BY" sz="1800" b="1" dirty="0" smtClean="0"/>
              <a:t>крепость Ени-Кале </a:t>
            </a:r>
            <a:r>
              <a:rPr lang="be-BY" sz="1800" dirty="0" smtClean="0"/>
              <a:t>(Новая крепость) – 18 в.</a:t>
            </a:r>
            <a:endParaRPr lang="be-BY" sz="1800" dirty="0"/>
          </a:p>
        </p:txBody>
      </p:sp>
      <p:pic>
        <p:nvPicPr>
          <p:cNvPr id="15364" name="Рисунок 3" descr="3.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32138" y="4238625"/>
            <a:ext cx="3273425"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dirty="0" smtClean="0"/>
              <a:t>Восточный </a:t>
            </a:r>
            <a:r>
              <a:rPr lang="ru-RU" dirty="0" err="1" smtClean="0"/>
              <a:t>крым</a:t>
            </a:r>
            <a:endParaRPr lang="be-BY" dirty="0"/>
          </a:p>
        </p:txBody>
      </p:sp>
      <p:sp>
        <p:nvSpPr>
          <p:cNvPr id="16387" name="Содержимое 2"/>
          <p:cNvSpPr>
            <a:spLocks noGrp="1"/>
          </p:cNvSpPr>
          <p:nvPr>
            <p:ph idx="1"/>
          </p:nvPr>
        </p:nvSpPr>
        <p:spPr>
          <a:xfrm>
            <a:off x="214313" y="2928938"/>
            <a:ext cx="8686800" cy="3571875"/>
          </a:xfrm>
        </p:spPr>
        <p:txBody>
          <a:bodyPr/>
          <a:lstStyle/>
          <a:p>
            <a:pPr eaLnBrk="1" hangingPunct="1"/>
            <a:r>
              <a:rPr lang="ru-RU" altLang="ru-RU" sz="2400" b="1" smtClean="0"/>
              <a:t>Судак;</a:t>
            </a:r>
          </a:p>
          <a:p>
            <a:pPr eaLnBrk="1" hangingPunct="1"/>
            <a:r>
              <a:rPr lang="be-BY" altLang="ru-RU" sz="2400" b="1" smtClean="0"/>
              <a:t>Морское (В.Цой), Веселое;</a:t>
            </a:r>
          </a:p>
          <a:p>
            <a:pPr eaLnBrk="1" hangingPunct="1"/>
            <a:r>
              <a:rPr lang="be-BY" altLang="ru-RU" sz="2400" b="1" smtClean="0"/>
              <a:t>Новый свет (з</a:t>
            </a:r>
            <a:r>
              <a:rPr lang="be-BY" altLang="ru-RU" sz="2400" smtClean="0"/>
              <a:t>авод шампанских вин, </a:t>
            </a:r>
          </a:p>
          <a:p>
            <a:pPr eaLnBrk="1" hangingPunct="1">
              <a:buFont typeface="Wingdings 2" panose="05020102010507070707" pitchFamily="18" charset="2"/>
              <a:buNone/>
            </a:pPr>
            <a:r>
              <a:rPr lang="be-BY" altLang="ru-RU" sz="2400" smtClean="0"/>
              <a:t>Музей, дегустационный зал);</a:t>
            </a:r>
          </a:p>
          <a:p>
            <a:pPr eaLnBrk="1" hangingPunct="1"/>
            <a:r>
              <a:rPr lang="be-BY" altLang="ru-RU" sz="2400" b="1" smtClean="0"/>
              <a:t>Копсель, Меганом, Солнечная долина;</a:t>
            </a:r>
          </a:p>
          <a:p>
            <a:pPr eaLnBrk="1" hangingPunct="1"/>
            <a:r>
              <a:rPr lang="ru-RU" altLang="ru-RU" sz="2400" b="1" smtClean="0"/>
              <a:t>Феодосия, </a:t>
            </a:r>
            <a:r>
              <a:rPr lang="be-BY" altLang="ru-RU" sz="2400" b="1" smtClean="0"/>
              <a:t>Золотой пляж, Береговое, Приморский;</a:t>
            </a:r>
            <a:endParaRPr lang="ru-RU" altLang="ru-RU" sz="2400" b="1" smtClean="0"/>
          </a:p>
          <a:p>
            <a:pPr eaLnBrk="1" hangingPunct="1"/>
            <a:r>
              <a:rPr lang="be-BY" altLang="ru-RU" sz="2400" b="1" smtClean="0"/>
              <a:t>Карадаг, Коктебель (Планерское) и Орджоникидзе.</a:t>
            </a:r>
            <a:endParaRPr lang="be-BY" altLang="ru-RU" sz="2400" smtClean="0"/>
          </a:p>
        </p:txBody>
      </p:sp>
      <p:pic>
        <p:nvPicPr>
          <p:cNvPr id="16388" name="Рисунок 4" descr="9.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57938" y="1571625"/>
            <a:ext cx="2238375" cy="299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dirty="0" smtClean="0"/>
              <a:t>Предгорный </a:t>
            </a:r>
            <a:r>
              <a:rPr lang="ru-RU" dirty="0" err="1" smtClean="0"/>
              <a:t>крым</a:t>
            </a:r>
            <a:endParaRPr lang="be-BY" dirty="0"/>
          </a:p>
        </p:txBody>
      </p:sp>
      <p:sp>
        <p:nvSpPr>
          <p:cNvPr id="3" name="Содержимое 2"/>
          <p:cNvSpPr>
            <a:spLocks noGrp="1"/>
          </p:cNvSpPr>
          <p:nvPr>
            <p:ph idx="1"/>
          </p:nvPr>
        </p:nvSpPr>
        <p:spPr>
          <a:xfrm>
            <a:off x="304800" y="1554163"/>
            <a:ext cx="8686800" cy="3446462"/>
          </a:xfrm>
        </p:spPr>
        <p:txBody>
          <a:bodyPr>
            <a:normAutofit/>
          </a:bodyPr>
          <a:lstStyle/>
          <a:p>
            <a:pPr marL="0" indent="0" eaLnBrk="1" fontAlgn="auto" hangingPunct="1">
              <a:spcAft>
                <a:spcPts val="0"/>
              </a:spcAft>
              <a:buFont typeface="Wingdings 2"/>
              <a:buNone/>
              <a:defRPr/>
            </a:pPr>
            <a:r>
              <a:rPr lang="be-BY" sz="1800" dirty="0" smtClean="0"/>
              <a:t>Пещерные города и монастыри, развалины древних храмов и действующие монастыри, современные культовые места всякого рода экстрасенсов и неформалов, пещеры, водопады, памятники природы:</a:t>
            </a:r>
          </a:p>
          <a:p>
            <a:pPr marL="177800" indent="-177800" eaLnBrk="1" fontAlgn="auto" hangingPunct="1">
              <a:spcAft>
                <a:spcPts val="0"/>
              </a:spcAft>
              <a:buFont typeface="Wingdings 2"/>
              <a:buChar char=""/>
              <a:defRPr/>
            </a:pPr>
            <a:r>
              <a:rPr lang="be-BY" sz="1800" dirty="0" smtClean="0"/>
              <a:t>Бахчисарай;</a:t>
            </a:r>
          </a:p>
          <a:p>
            <a:pPr marL="177800" indent="-177800" eaLnBrk="1" fontAlgn="auto" hangingPunct="1">
              <a:spcAft>
                <a:spcPts val="0"/>
              </a:spcAft>
              <a:buFont typeface="Wingdings 2"/>
              <a:buChar char=""/>
              <a:defRPr/>
            </a:pPr>
            <a:r>
              <a:rPr lang="be-BY" sz="1800" dirty="0" smtClean="0"/>
              <a:t>древний источник Таш-Аир;</a:t>
            </a:r>
          </a:p>
          <a:p>
            <a:pPr marL="177800" indent="-177800" eaLnBrk="1" fontAlgn="auto" hangingPunct="1">
              <a:spcAft>
                <a:spcPts val="0"/>
              </a:spcAft>
              <a:buFont typeface="Wingdings 2"/>
              <a:buChar char=""/>
              <a:defRPr/>
            </a:pPr>
            <a:r>
              <a:rPr lang="be-BY" sz="1800" dirty="0" smtClean="0"/>
              <a:t>пещерные города Бакла и Мангур;</a:t>
            </a:r>
          </a:p>
          <a:p>
            <a:pPr marL="95250" indent="-95250" eaLnBrk="1" fontAlgn="auto" hangingPunct="1">
              <a:spcAft>
                <a:spcPts val="0"/>
              </a:spcAft>
              <a:buFont typeface="Wingdings 2"/>
              <a:buChar char=""/>
              <a:defRPr/>
            </a:pPr>
            <a:r>
              <a:rPr lang="be-BY" sz="1800" dirty="0" smtClean="0"/>
              <a:t>Красные пещеры и пещеры плато Чатырдаг: Мраморная, Эмине-баир-хосар и другие;</a:t>
            </a:r>
          </a:p>
          <a:p>
            <a:pPr marL="177800" indent="-177800" eaLnBrk="1" fontAlgn="auto" hangingPunct="1">
              <a:spcAft>
                <a:spcPts val="0"/>
              </a:spcAft>
              <a:buFont typeface="Wingdings 2"/>
              <a:buChar char=""/>
              <a:defRPr/>
            </a:pPr>
            <a:r>
              <a:rPr lang="be-BY" sz="1800" dirty="0" smtClean="0"/>
              <a:t>Караби-яйла;</a:t>
            </a:r>
          </a:p>
          <a:p>
            <a:pPr marL="177800" indent="-177800" eaLnBrk="1" fontAlgn="auto" hangingPunct="1">
              <a:spcAft>
                <a:spcPts val="0"/>
              </a:spcAft>
              <a:buFont typeface="Wingdings 2"/>
              <a:buChar char=""/>
              <a:defRPr/>
            </a:pPr>
            <a:r>
              <a:rPr lang="be-BY" sz="1800" dirty="0" smtClean="0"/>
              <a:t>Старый Крым. </a:t>
            </a:r>
          </a:p>
          <a:p>
            <a:pPr marL="0" indent="0" eaLnBrk="1" fontAlgn="auto" hangingPunct="1">
              <a:spcAft>
                <a:spcPts val="0"/>
              </a:spcAft>
              <a:buFont typeface="Wingdings 2"/>
              <a:buNone/>
              <a:defRPr/>
            </a:pPr>
            <a:endParaRPr lang="be-BY" dirty="0" smtClean="0"/>
          </a:p>
          <a:p>
            <a:pPr marL="0" indent="0" eaLnBrk="1" fontAlgn="auto" hangingPunct="1">
              <a:spcAft>
                <a:spcPts val="0"/>
              </a:spcAft>
              <a:buFont typeface="Wingdings 2"/>
              <a:buNone/>
              <a:defRPr/>
            </a:pPr>
            <a:endParaRPr lang="be-BY" dirty="0"/>
          </a:p>
        </p:txBody>
      </p:sp>
      <p:pic>
        <p:nvPicPr>
          <p:cNvPr id="17412" name="Рисунок 3" descr="7.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57688" y="4000500"/>
            <a:ext cx="3619500" cy="268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dirty="0" smtClean="0"/>
              <a:t>туризм в </a:t>
            </a:r>
            <a:r>
              <a:rPr lang="ru-RU" dirty="0" err="1" smtClean="0"/>
              <a:t>крыму</a:t>
            </a:r>
            <a:endParaRPr lang="be-BY" dirty="0"/>
          </a:p>
        </p:txBody>
      </p:sp>
      <p:sp>
        <p:nvSpPr>
          <p:cNvPr id="3" name="Содержимое 2"/>
          <p:cNvSpPr>
            <a:spLocks noGrp="1"/>
          </p:cNvSpPr>
          <p:nvPr>
            <p:ph idx="1"/>
          </p:nvPr>
        </p:nvSpPr>
        <p:spPr>
          <a:xfrm>
            <a:off x="250825" y="1268413"/>
            <a:ext cx="5410200" cy="4946650"/>
          </a:xfrm>
        </p:spPr>
        <p:txBody>
          <a:bodyPr>
            <a:normAutofit fontScale="92500" lnSpcReduction="10000"/>
          </a:bodyPr>
          <a:lstStyle/>
          <a:p>
            <a:pPr eaLnBrk="1" fontAlgn="auto" hangingPunct="1">
              <a:lnSpc>
                <a:spcPct val="150000"/>
              </a:lnSpc>
              <a:spcAft>
                <a:spcPts val="0"/>
              </a:spcAft>
              <a:buFont typeface="Wingdings 2"/>
              <a:buChar char=""/>
              <a:defRPr/>
            </a:pPr>
            <a:r>
              <a:rPr lang="ru-RU" sz="3600" dirty="0" smtClean="0"/>
              <a:t>Пляжный туризм;</a:t>
            </a:r>
          </a:p>
          <a:p>
            <a:pPr eaLnBrk="1" fontAlgn="auto" hangingPunct="1">
              <a:lnSpc>
                <a:spcPct val="150000"/>
              </a:lnSpc>
              <a:spcAft>
                <a:spcPts val="0"/>
              </a:spcAft>
              <a:buFont typeface="Wingdings 2"/>
              <a:buChar char=""/>
              <a:defRPr/>
            </a:pPr>
            <a:r>
              <a:rPr lang="ru-RU" sz="3600" dirty="0" smtClean="0"/>
              <a:t>Познавательный туризм;</a:t>
            </a:r>
          </a:p>
          <a:p>
            <a:pPr eaLnBrk="1" fontAlgn="auto" hangingPunct="1">
              <a:lnSpc>
                <a:spcPct val="150000"/>
              </a:lnSpc>
              <a:spcAft>
                <a:spcPts val="0"/>
              </a:spcAft>
              <a:buFont typeface="Wingdings 2"/>
              <a:buChar char=""/>
              <a:defRPr/>
            </a:pPr>
            <a:r>
              <a:rPr lang="ru-RU" sz="3600" dirty="0" smtClean="0"/>
              <a:t>Вело- и автотуризм;</a:t>
            </a:r>
          </a:p>
          <a:p>
            <a:pPr eaLnBrk="1" fontAlgn="auto" hangingPunct="1">
              <a:lnSpc>
                <a:spcPct val="150000"/>
              </a:lnSpc>
              <a:spcAft>
                <a:spcPts val="0"/>
              </a:spcAft>
              <a:buFont typeface="Wingdings 2"/>
              <a:buChar char=""/>
              <a:defRPr/>
            </a:pPr>
            <a:r>
              <a:rPr lang="ru-RU" sz="3600" dirty="0" smtClean="0"/>
              <a:t>Дайвинг;</a:t>
            </a:r>
          </a:p>
          <a:p>
            <a:pPr eaLnBrk="1" fontAlgn="auto" hangingPunct="1">
              <a:lnSpc>
                <a:spcPct val="150000"/>
              </a:lnSpc>
              <a:spcAft>
                <a:spcPts val="0"/>
              </a:spcAft>
              <a:buFont typeface="Wingdings 2"/>
              <a:buChar char=""/>
              <a:defRPr/>
            </a:pPr>
            <a:r>
              <a:rPr lang="ru-RU" sz="3600" dirty="0" smtClean="0"/>
              <a:t>Экстрим-туризм;</a:t>
            </a:r>
          </a:p>
          <a:p>
            <a:pPr eaLnBrk="1" fontAlgn="auto" hangingPunct="1">
              <a:lnSpc>
                <a:spcPct val="150000"/>
              </a:lnSpc>
              <a:spcAft>
                <a:spcPts val="0"/>
              </a:spcAft>
              <a:buFont typeface="Wingdings 2"/>
              <a:buChar char=""/>
              <a:defRPr/>
            </a:pPr>
            <a:r>
              <a:rPr lang="ru-RU" sz="3600" dirty="0" smtClean="0"/>
              <a:t>Винный туризм.</a:t>
            </a:r>
            <a:endParaRPr lang="be-BY" sz="3600" dirty="0"/>
          </a:p>
        </p:txBody>
      </p:sp>
      <p:pic>
        <p:nvPicPr>
          <p:cNvPr id="4" name="Рисунок 3" descr="2834.jpg"/>
          <p:cNvPicPr>
            <a:picLocks noChangeAspect="1"/>
          </p:cNvPicPr>
          <p:nvPr/>
        </p:nvPicPr>
        <p:blipFill>
          <a:blip r:embed="rId3" cstate="print"/>
          <a:stretch>
            <a:fillRect/>
          </a:stretch>
        </p:blipFill>
        <p:spPr>
          <a:xfrm>
            <a:off x="4302845" y="4658571"/>
            <a:ext cx="1290224" cy="150231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Рисунок 4" descr="Crimeavine.gif"/>
          <p:cNvPicPr>
            <a:picLocks noChangeAspect="1"/>
          </p:cNvPicPr>
          <p:nvPr/>
        </p:nvPicPr>
        <p:blipFill>
          <a:blip r:embed="rId4" cstate="print"/>
          <a:stretch>
            <a:fillRect/>
          </a:stretch>
        </p:blipFill>
        <p:spPr>
          <a:xfrm>
            <a:off x="5929322" y="4929198"/>
            <a:ext cx="3036981" cy="173359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Рисунок 5" descr="saqua1.jpg"/>
          <p:cNvPicPr>
            <a:picLocks noChangeAspect="1"/>
          </p:cNvPicPr>
          <p:nvPr/>
        </p:nvPicPr>
        <p:blipFill>
          <a:blip r:embed="rId5" cstate="print"/>
          <a:stretch>
            <a:fillRect/>
          </a:stretch>
        </p:blipFill>
        <p:spPr>
          <a:xfrm>
            <a:off x="6429388" y="2928934"/>
            <a:ext cx="2190752" cy="164306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Рисунок 6" descr="push_mus2.jpg"/>
          <p:cNvPicPr>
            <a:picLocks noChangeAspect="1"/>
          </p:cNvPicPr>
          <p:nvPr/>
        </p:nvPicPr>
        <p:blipFill>
          <a:blip r:embed="rId6" cstate="print"/>
          <a:stretch>
            <a:fillRect/>
          </a:stretch>
        </p:blipFill>
        <p:spPr>
          <a:xfrm>
            <a:off x="5286380" y="1857364"/>
            <a:ext cx="964413" cy="12858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8440" name="Рисунок 7" descr="2.bmp"/>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572250" y="785813"/>
            <a:ext cx="2214563"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103</TotalTime>
  <Words>572</Words>
  <Application>Microsoft Office PowerPoint</Application>
  <PresentationFormat>Экран (4:3)</PresentationFormat>
  <Paragraphs>69</Paragraphs>
  <Slides>10</Slides>
  <Notes>10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Franklin Gothic Medium</vt:lpstr>
      <vt:lpstr>Franklin Gothic Book</vt:lpstr>
      <vt:lpstr>Wingdings 2</vt:lpstr>
      <vt:lpstr>Calibri</vt:lpstr>
      <vt:lpstr>Трек</vt:lpstr>
      <vt:lpstr>Туризм в Украине. Крым</vt:lpstr>
      <vt:lpstr>Общая характеристика крыма</vt:lpstr>
      <vt:lpstr>Южный берег крыма</vt:lpstr>
      <vt:lpstr>Западное побережье крыма</vt:lpstr>
      <vt:lpstr>Северо-западный крым</vt:lpstr>
      <vt:lpstr>Керченский район крыма</vt:lpstr>
      <vt:lpstr>Восточный крым</vt:lpstr>
      <vt:lpstr>Предгорный крым</vt:lpstr>
      <vt:lpstr>туризм в крыму</vt:lpstr>
      <vt:lpstr>Спасибо за внимание !</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Туризм в Украине. Крым</dc:title>
  <dc:creator>Dancer</dc:creator>
  <cp:lastModifiedBy>admin</cp:lastModifiedBy>
  <cp:revision>24</cp:revision>
  <dcterms:created xsi:type="dcterms:W3CDTF">2008-03-26T19:16:33Z</dcterms:created>
  <dcterms:modified xsi:type="dcterms:W3CDTF">2015-04-08T14:21:13Z</dcterms:modified>
</cp:coreProperties>
</file>