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71" r:id="rId6"/>
    <p:sldId id="274" r:id="rId7"/>
    <p:sldId id="264" r:id="rId8"/>
    <p:sldId id="279" r:id="rId9"/>
    <p:sldId id="275" r:id="rId10"/>
    <p:sldId id="262" r:id="rId11"/>
    <p:sldId id="276" r:id="rId12"/>
    <p:sldId id="263" r:id="rId13"/>
    <p:sldId id="280" r:id="rId14"/>
    <p:sldId id="277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9AB07-4554-47AC-82BD-9EE3115579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8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8121F-E70A-4CCD-AE88-B5C049E874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380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AE516-1956-45DC-A142-E0B9453CBE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7945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8F20734-6BFD-45B1-A6F5-E32090DE37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67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944FE-FDD1-476E-B4D8-66DF94E98B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727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B5A74-6D27-4350-8C96-37EE34B10D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400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F5220-27B5-4448-AB17-D88DEF9BBB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147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A3F0D-E4F6-4F94-BA3B-50014D24C7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116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70B3-FDE8-4DA2-9091-FB910B31A8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6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11F43-34CA-46B1-9F4A-F2FA45DFCB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917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822FB-482A-4939-803E-BF9ACDAB27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034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393A8-DB17-4A8F-A7CD-1236506E3A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27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0FD62E-AB09-45D1-87B6-672938F4222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ru-RU" altLang="ru-RU" sz="4400" b="1">
                <a:solidFill>
                  <a:srgbClr val="0000FF"/>
                </a:solidFill>
              </a:rPr>
              <a:t>Магнитные пускатели</a:t>
            </a:r>
            <a:br>
              <a:rPr lang="ru-RU" altLang="ru-RU" sz="4400" b="1">
                <a:solidFill>
                  <a:srgbClr val="0000FF"/>
                </a:solidFill>
              </a:rPr>
            </a:br>
            <a:r>
              <a:rPr lang="ru-RU" altLang="ru-RU" sz="4400" b="1">
                <a:solidFill>
                  <a:srgbClr val="0000FF"/>
                </a:solidFill>
              </a:rPr>
              <a:t>и контакторы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ru-RU" altLang="ru-RU" sz="320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0000FF"/>
                </a:solidFill>
              </a:rPr>
              <a:t>Магнитный пускатель -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altLang="ru-RU" sz="3600">
                <a:solidFill>
                  <a:srgbClr val="0066FF"/>
                </a:solidFill>
              </a:rPr>
              <a:t>   модифицированный контактор, комплектованный дополнительным оборудованием: тепловым реле, дополнительной контактной группой или автоматом для пуска электродвигателя, плавкими предохранителями.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6600CC"/>
                </a:solidFill>
              </a:rPr>
              <a:t>Конструкция магнитного пускателя</a:t>
            </a:r>
          </a:p>
        </p:txBody>
      </p:sp>
      <p:pic>
        <p:nvPicPr>
          <p:cNvPr id="25604" name="Picture 4" descr="10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44663"/>
            <a:ext cx="6840537" cy="4492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>
                <a:solidFill>
                  <a:srgbClr val="6600CC"/>
                </a:solidFill>
              </a:rPr>
              <a:t>Принцип работы нереверсивного магнитного пускателя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 altLang="ru-RU" sz="2800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/>
              <a:t>    </a:t>
            </a:r>
            <a:r>
              <a:rPr lang="ru-RU" altLang="ru-RU" sz="2800">
                <a:solidFill>
                  <a:srgbClr val="0000FF"/>
                </a:solidFill>
              </a:rPr>
              <a:t>При включении по катушке проходит электрический ток, сердечник намагничивается и притягивает якорь, при этом главные контакты замыкаются, по главной цепи протекает ток.</a:t>
            </a:r>
          </a:p>
        </p:txBody>
      </p:sp>
      <p:pic>
        <p:nvPicPr>
          <p:cNvPr id="10247" name="Picture 7" descr="схемы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57338"/>
            <a:ext cx="777557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5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Принцип работы реверсивного магнитного пускателя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altLang="ru-RU" sz="2400"/>
              <a:t>    </a:t>
            </a:r>
            <a:r>
              <a:rPr lang="ru-RU" altLang="ru-RU" sz="2400">
                <a:solidFill>
                  <a:srgbClr val="0000FF"/>
                </a:solidFill>
              </a:rPr>
              <a:t>В реверсивном магнитном пускателе используют два контактора: КМ1 и КМ2. из схемы видно, что при случайном одновременном включении обоих контакторов в цепи произойдёт короткое замыкание. Для исключения этого схема снабжена блокировкой.</a:t>
            </a:r>
          </a:p>
        </p:txBody>
      </p:sp>
      <p:pic>
        <p:nvPicPr>
          <p:cNvPr id="36871" name="Picture 7" descr="схема 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484313"/>
            <a:ext cx="6480175" cy="2376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Возможные неисправности и способы их устранения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пускатель не включается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самопроизвольное отключение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разновременность замыкания главных контактов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гудение магнитной системы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отсутствие реверса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прилипание якоря к сердечнику пускателя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при включении пускатель не становится на самоблокировку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чрезмерный нагрев пускателя</a:t>
            </a:r>
          </a:p>
          <a:p>
            <a:pPr>
              <a:lnSpc>
                <a:spcPct val="90000"/>
              </a:lnSpc>
            </a:pPr>
            <a:endParaRPr lang="ru-RU" altLang="ru-RU" sz="200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2000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замена катушки, предохранителя, диода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зачистка контактов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затяжка хомутика, винтов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устранение короткого замыкания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регулирование положения подвижных контактов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правильная установка сердечника, якоря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подгонка тяг механической блокировки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замена блок – контактов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удаление смазки и пыли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проверка напряжения сети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подтяжка крепёжных элементов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6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6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6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8" grpId="0" build="p"/>
      <p:bldP spid="2662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Техническое обслуживание магнитных пускателей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>
                <a:solidFill>
                  <a:srgbClr val="0000FF"/>
                </a:solidFill>
              </a:rPr>
              <a:t>очистка от пыли и грязи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смазка трущихся частей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ликвидация видимых повреждений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затяжка крепежных деталей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очистка контактов от грязи и наплывов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проверка исправности кожухов, оболочек, корпусов</a:t>
            </a:r>
          </a:p>
          <a:p>
            <a:r>
              <a:rPr lang="ru-RU" altLang="ru-RU" sz="2800">
                <a:solidFill>
                  <a:srgbClr val="0000FF"/>
                </a:solidFill>
              </a:rPr>
              <a:t>проверка работы сигнальных и заземляющих устройств</a:t>
            </a:r>
          </a:p>
          <a:p>
            <a:endParaRPr lang="ru-RU" altLang="ru-RU" sz="2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6600CC"/>
                </a:solidFill>
              </a:rPr>
              <a:t>Ремонтные работы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>
              <a:solidFill>
                <a:srgbClr val="0000FF"/>
              </a:solidFill>
            </a:endParaRPr>
          </a:p>
          <a:p>
            <a:r>
              <a:rPr lang="ru-RU" altLang="ru-RU">
                <a:solidFill>
                  <a:srgbClr val="0000FF"/>
                </a:solidFill>
              </a:rPr>
              <a:t>очистка</a:t>
            </a:r>
          </a:p>
          <a:p>
            <a:r>
              <a:rPr lang="ru-RU" altLang="ru-RU">
                <a:solidFill>
                  <a:srgbClr val="0000FF"/>
                </a:solidFill>
              </a:rPr>
              <a:t>разборка</a:t>
            </a:r>
          </a:p>
          <a:p>
            <a:r>
              <a:rPr lang="ru-RU" altLang="ru-RU">
                <a:solidFill>
                  <a:srgbClr val="0000FF"/>
                </a:solidFill>
              </a:rPr>
              <a:t>изготовление обмоток</a:t>
            </a:r>
          </a:p>
          <a:p>
            <a:r>
              <a:rPr lang="ru-RU" altLang="ru-RU">
                <a:solidFill>
                  <a:srgbClr val="0000FF"/>
                </a:solidFill>
              </a:rPr>
              <a:t>замена контактов, гибких соединений, дугогасительных камер, катушки, пружины, короткозамкнутых витков</a:t>
            </a:r>
          </a:p>
          <a:p>
            <a:pPr>
              <a:buFontTx/>
              <a:buNone/>
            </a:pPr>
            <a:endParaRPr lang="ru-RU" altLang="ru-RU">
              <a:solidFill>
                <a:srgbClr val="0000FF"/>
              </a:solidFill>
            </a:endParaRPr>
          </a:p>
          <a:p>
            <a:pPr>
              <a:buFontTx/>
              <a:buNone/>
            </a:pPr>
            <a:endParaRPr lang="ru-RU" altLang="ru-RU">
              <a:solidFill>
                <a:srgbClr val="0000FF"/>
              </a:solidFill>
            </a:endParaRP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844675"/>
            <a:ext cx="266382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Техника безопасности при эксплуатации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rgbClr val="6600CC"/>
                </a:solidFill>
              </a:rPr>
              <a:t>    </a:t>
            </a:r>
            <a:r>
              <a:rPr lang="ru-RU" altLang="ru-RU" sz="2000" b="1">
                <a:solidFill>
                  <a:srgbClr val="6600CC"/>
                </a:solidFill>
              </a:rPr>
              <a:t>Организационные                                                                                мероприятия: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000" b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оформление работ нарядом или распоряжением, перечнем работ выполняемых в порядке текущей эксплуатации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допуск к работе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надзор во время работы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оформление перерыва в работе, перевода на другое место, окончания работы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000" b="1">
                <a:solidFill>
                  <a:srgbClr val="6600CC"/>
                </a:solidFill>
              </a:rPr>
              <a:t>Технические мероприятия: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производство необходимых отключений коммутационных аппаратов и принятие мер, препятствующих подаче напряжения на место работы вследствие самопроизвольного их включения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вывешивание запрещающих плакатов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проверка отсутствия напряжения на токоведущих частях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наложение заземлений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rgbClr val="0000FF"/>
                </a:solidFill>
              </a:rPr>
              <a:t>вывешивание указательных плакатов</a:t>
            </a:r>
          </a:p>
          <a:p>
            <a:pPr>
              <a:lnSpc>
                <a:spcPct val="90000"/>
              </a:lnSpc>
            </a:pPr>
            <a:endParaRPr lang="ru-RU" altLang="ru-RU" sz="2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6" grpId="0" build="p"/>
      <p:bldP spid="153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6600CC"/>
                </a:solidFill>
              </a:rPr>
              <a:t>Используемая литература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ru-RU" altLang="ru-RU" sz="2400">
                <a:solidFill>
                  <a:srgbClr val="0066FF"/>
                </a:solidFill>
              </a:rPr>
              <a:t>ГОСТ Р 50030.4.1-2002 (МЭК 60947-4-1-2000) Аппаратура распределения и управления низковольтная. Часть 4-1. Контакторы и пускатели.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ru-RU" altLang="ru-RU" sz="2400">
                <a:solidFill>
                  <a:srgbClr val="0066FF"/>
                </a:solidFill>
              </a:rPr>
              <a:t>ГОСТ 2491-82 «Пускатели электромагнитные низковольтные. Общие технические условия»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ru-RU" altLang="ru-RU" sz="2400">
                <a:solidFill>
                  <a:srgbClr val="0066FF"/>
                </a:solidFill>
              </a:rPr>
              <a:t>Рожкова Л.Д., Козулин В.С. Электрооборудование станций и подстанций: учебник для техникумов.-М.:Энергоатомиздат, 1987.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ru-RU" altLang="ru-RU" sz="2400">
                <a:solidFill>
                  <a:srgbClr val="0066FF"/>
                </a:solidFill>
              </a:rPr>
              <a:t>Сибикин М.Ю. Техническое обслуживание, ремонт электрооборудования и сетей промышленных предприятий. – ПрофОбрИздат, 2001.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6600CC"/>
                </a:solidFill>
              </a:rPr>
              <a:t>Презентацию приготовил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Касимов</a:t>
            </a:r>
          </a:p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Андрей</a:t>
            </a:r>
          </a:p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Игоревич</a:t>
            </a:r>
          </a:p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                                        обучающийся</a:t>
            </a:r>
          </a:p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                                        ГОУ НПО ПУ №5</a:t>
            </a:r>
          </a:p>
          <a:p>
            <a:pPr>
              <a:buFontTx/>
              <a:buNone/>
            </a:pPr>
            <a:r>
              <a:rPr lang="ru-RU" altLang="ru-RU">
                <a:solidFill>
                  <a:srgbClr val="0066FF"/>
                </a:solidFill>
              </a:rPr>
              <a:t>                                        3 курс группа №21</a:t>
            </a:r>
          </a:p>
          <a:p>
            <a:pPr algn="ctr">
              <a:buFontTx/>
              <a:buNone/>
            </a:pPr>
            <a:r>
              <a:rPr lang="ru-RU" altLang="ru-RU" sz="4000">
                <a:solidFill>
                  <a:srgbClr val="6600CC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0000FF"/>
                </a:solidFill>
              </a:rPr>
              <a:t>В промышленности и мелкомоторном секторе</a:t>
            </a:r>
            <a:r>
              <a:rPr lang="ru-RU" altLang="ru-RU" sz="4000">
                <a:solidFill>
                  <a:srgbClr val="0000FF"/>
                </a:solidFill>
              </a:rPr>
              <a:t>, 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altLang="ru-RU" sz="2800">
                <a:solidFill>
                  <a:srgbClr val="0000FF"/>
                </a:solidFill>
              </a:rPr>
              <a:t>   </a:t>
            </a:r>
            <a:r>
              <a:rPr lang="ru-RU" altLang="ru-RU" sz="2800" b="1">
                <a:solidFill>
                  <a:srgbClr val="0000FF"/>
                </a:solidFill>
              </a:rPr>
              <a:t>гражданском и коммерческом строительстве, задачи связанные с пуском и остановкой электродвигателей, а также с дистанционным управлением электрическими цепями возложены на контакторы и магнитные пускатели.</a:t>
            </a:r>
          </a:p>
          <a:p>
            <a:pPr algn="just">
              <a:buFontTx/>
              <a:buNone/>
            </a:pPr>
            <a:endParaRPr lang="ru-RU" altLang="ru-RU" sz="2800" b="1">
              <a:solidFill>
                <a:srgbClr val="0000FF"/>
              </a:solidFill>
            </a:endParaRPr>
          </a:p>
          <a:p>
            <a:pPr algn="just">
              <a:buFontTx/>
              <a:buNone/>
            </a:pPr>
            <a:r>
              <a:rPr lang="ru-RU" altLang="ru-RU" sz="2800" b="1">
                <a:solidFill>
                  <a:srgbClr val="0000FF"/>
                </a:solidFill>
              </a:rPr>
              <a:t>Чем же это оборудование отличается друг от друга?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0000FF"/>
                </a:solidFill>
              </a:rPr>
              <a:t>Контакторы –</a:t>
            </a:r>
            <a:r>
              <a:rPr lang="ru-RU" altLang="ru-RU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altLang="ru-RU" sz="4000">
                <a:solidFill>
                  <a:srgbClr val="0000FF"/>
                </a:solidFill>
              </a:rPr>
              <a:t>  </a:t>
            </a:r>
            <a:r>
              <a:rPr lang="ru-RU" altLang="ru-RU" sz="3600">
                <a:solidFill>
                  <a:srgbClr val="0066FF"/>
                </a:solidFill>
              </a:rPr>
              <a:t>аппараты дистанционного действия, предназначенные для частых включений и отключений силовых электрических цепей при нормальных режимах работы.</a:t>
            </a:r>
          </a:p>
        </p:txBody>
      </p:sp>
      <p:pic>
        <p:nvPicPr>
          <p:cNvPr id="4101" name="Picture 5" descr="км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581525"/>
            <a:ext cx="3455987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0000FF"/>
                </a:solidFill>
              </a:rPr>
              <a:t>Контакторы</a:t>
            </a:r>
            <a:r>
              <a:rPr lang="ru-RU" altLang="ru-RU" b="1">
                <a:solidFill>
                  <a:srgbClr val="0000FF"/>
                </a:solidFill>
              </a:rPr>
              <a:t> </a:t>
            </a:r>
            <a:r>
              <a:rPr lang="ru-RU" altLang="ru-RU" sz="4000" b="1">
                <a:solidFill>
                  <a:srgbClr val="0000FF"/>
                </a:solidFill>
              </a:rPr>
              <a:t>постоянного тока</a:t>
            </a:r>
            <a:endParaRPr lang="ru-RU" altLang="ru-RU" b="1">
              <a:solidFill>
                <a:srgbClr val="0000FF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b="1">
                <a:solidFill>
                  <a:srgbClr val="6600CC"/>
                </a:solidFill>
              </a:rPr>
              <a:t>Предназначены</a:t>
            </a:r>
            <a:r>
              <a:rPr lang="ru-RU" altLang="ru-RU">
                <a:solidFill>
                  <a:srgbClr val="0066FF"/>
                </a:solidFill>
              </a:rPr>
              <a:t> для коммутации цепей постоянного тока и, как правило, приводятся в действие электромагнитом постоянного тока.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b="1">
                <a:solidFill>
                  <a:srgbClr val="6600CC"/>
                </a:solidFill>
              </a:rPr>
              <a:t>Применяются</a:t>
            </a:r>
            <a:r>
              <a:rPr lang="ru-RU" altLang="ru-RU">
                <a:solidFill>
                  <a:srgbClr val="0066FF"/>
                </a:solidFill>
              </a:rPr>
              <a:t> для включения и отключения приёмников электрической энергии в цепях постоянного тока; в электромагнитных приводах высоковольтных выключателей; в устройствах автоматического повторного включения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Конструкция контактора постоянного тока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1 и 2</a:t>
            </a:r>
            <a:r>
              <a:rPr lang="ru-RU" altLang="ru-RU" sz="2800">
                <a:solidFill>
                  <a:srgbClr val="0000FF"/>
                </a:solidFill>
              </a:rPr>
              <a:t> – контакты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3</a:t>
            </a:r>
            <a:r>
              <a:rPr lang="ru-RU" altLang="ru-RU" sz="2800">
                <a:solidFill>
                  <a:srgbClr val="0000FF"/>
                </a:solidFill>
              </a:rPr>
              <a:t> – основание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4 и 5</a:t>
            </a:r>
            <a:r>
              <a:rPr lang="ru-RU" altLang="ru-RU" sz="2800">
                <a:solidFill>
                  <a:srgbClr val="0000FF"/>
                </a:solidFill>
              </a:rPr>
              <a:t> – контакты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0000FF"/>
                </a:solidFill>
              </a:rPr>
              <a:t>            контактора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6</a:t>
            </a:r>
            <a:r>
              <a:rPr lang="ru-RU" altLang="ru-RU" sz="2800">
                <a:solidFill>
                  <a:srgbClr val="0000FF"/>
                </a:solidFill>
              </a:rPr>
              <a:t> – токоведущая связь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0000FF"/>
                </a:solidFill>
              </a:rPr>
              <a:t>(магнитопровод)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7</a:t>
            </a:r>
            <a:r>
              <a:rPr lang="ru-RU" altLang="ru-RU" sz="2800">
                <a:solidFill>
                  <a:srgbClr val="0000FF"/>
                </a:solidFill>
              </a:rPr>
              <a:t> – электромагнит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0000FF"/>
                </a:solidFill>
              </a:rPr>
              <a:t>(сердечник)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rgbClr val="6600CC"/>
                </a:solidFill>
              </a:rPr>
              <a:t>8</a:t>
            </a:r>
            <a:r>
              <a:rPr lang="ru-RU" altLang="ru-RU" sz="2800">
                <a:solidFill>
                  <a:srgbClr val="0000FF"/>
                </a:solidFill>
              </a:rPr>
              <a:t> - якорь</a:t>
            </a:r>
          </a:p>
        </p:txBody>
      </p:sp>
      <p:pic>
        <p:nvPicPr>
          <p:cNvPr id="19460" name="Picture 4" descr="к пост то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1484313"/>
            <a:ext cx="296545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0000FF"/>
                </a:solidFill>
              </a:rPr>
              <a:t>Контакторы переменного тока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 b="1">
                <a:solidFill>
                  <a:srgbClr val="0000FF"/>
                </a:solidFill>
              </a:rPr>
              <a:t>Предназначены </a:t>
            </a:r>
            <a:r>
              <a:rPr lang="ru-RU" altLang="ru-RU" sz="2800">
                <a:solidFill>
                  <a:srgbClr val="0000FF"/>
                </a:solidFill>
              </a:rPr>
              <a:t>для коммутации цепей переменного тока. Электромагниты этих цепей могут быть как переменного так и постоянного тока.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 b="1">
                <a:solidFill>
                  <a:srgbClr val="0000FF"/>
                </a:solidFill>
              </a:rPr>
              <a:t>Применяются </a:t>
            </a:r>
            <a:r>
              <a:rPr lang="ru-RU" altLang="ru-RU" sz="2800">
                <a:solidFill>
                  <a:srgbClr val="0000FF"/>
                </a:solidFill>
              </a:rPr>
              <a:t>для управления асинхронными трёхфазными двигателями с короткозамкнутым ротором; для выведения пусковых резистров; включениятрёхфазных трансформаторов, нагревательных устройств, тормозных электромагнитов и др. электротехнических устройств.</a:t>
            </a:r>
            <a:endParaRPr lang="ru-RU" altLang="ru-RU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Конструкция контактора переменного тока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933825"/>
            <a:ext cx="8229600" cy="2187575"/>
          </a:xfrm>
        </p:spPr>
        <p:txBody>
          <a:bodyPr/>
          <a:lstStyle/>
          <a:p>
            <a:endParaRPr lang="ru-RU" altLang="ru-RU" sz="2800"/>
          </a:p>
          <a:p>
            <a:endParaRPr lang="ru-RU" altLang="ru-RU" sz="2800"/>
          </a:p>
          <a:p>
            <a:endParaRPr lang="ru-RU" altLang="ru-RU" sz="2800"/>
          </a:p>
        </p:txBody>
      </p:sp>
      <p:pic>
        <p:nvPicPr>
          <p:cNvPr id="11274" name="Picture 10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484313"/>
            <a:ext cx="6048375" cy="2520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Конструкция контактора переменного тока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412875"/>
            <a:ext cx="8229600" cy="49688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rgbClr val="6600CC"/>
                </a:solidFill>
              </a:rPr>
              <a:t>Принцип действия контактора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altLang="ru-RU" sz="2800"/>
              <a:t>   </a:t>
            </a:r>
            <a:r>
              <a:rPr lang="ru-RU" altLang="ru-RU" sz="2800">
                <a:solidFill>
                  <a:srgbClr val="0000FF"/>
                </a:solidFill>
              </a:rPr>
              <a:t>На катушку управления подаётся напряжение, якорь притягивается к сердечнику и контактная группа замыкается или размыкается в зависимости от исходного состояния каждого из контактов. При отключении происходят обратные действия. Дугогасительная система контактора обеспечивает гашение электрической дуги, возникающей при размыкании главных контактов.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663</Words>
  <Application>Microsoft Office PowerPoint</Application>
  <PresentationFormat>Экран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Arial</vt:lpstr>
      <vt:lpstr>Оформление по умолчанию</vt:lpstr>
      <vt:lpstr>Магнитные пускатели и контакторы</vt:lpstr>
      <vt:lpstr>В промышленности и мелкомоторном секторе,  </vt:lpstr>
      <vt:lpstr>Контакторы – </vt:lpstr>
      <vt:lpstr>Контакторы постоянного тока</vt:lpstr>
      <vt:lpstr>Конструкция контактора постоянного тока</vt:lpstr>
      <vt:lpstr>Контакторы переменного тока</vt:lpstr>
      <vt:lpstr>Конструкция контактора переменного тока</vt:lpstr>
      <vt:lpstr>Конструкция контактора переменного тока</vt:lpstr>
      <vt:lpstr>Принцип действия контактора</vt:lpstr>
      <vt:lpstr>Магнитный пускатель -</vt:lpstr>
      <vt:lpstr>Конструкция магнитного пускателя</vt:lpstr>
      <vt:lpstr>Принцип работы нереверсивного магнитного пускателя</vt:lpstr>
      <vt:lpstr>Принцип работы реверсивного магнитного пускателя</vt:lpstr>
      <vt:lpstr>Возможные неисправности и способы их устранения</vt:lpstr>
      <vt:lpstr>Техническое обслуживание магнитных пускателей</vt:lpstr>
      <vt:lpstr>Ремонтные работы</vt:lpstr>
      <vt:lpstr>Техника безопасности при эксплуатации</vt:lpstr>
      <vt:lpstr>Используемая литература</vt:lpstr>
      <vt:lpstr>Презентацию приготовил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Магнитные пускатели и контакторы</dc:title>
  <dc:creator>user</dc:creator>
  <cp:lastModifiedBy>admin</cp:lastModifiedBy>
  <cp:revision>14</cp:revision>
  <dcterms:created xsi:type="dcterms:W3CDTF">2010-02-27T11:48:21Z</dcterms:created>
  <dcterms:modified xsi:type="dcterms:W3CDTF">2015-04-08T15:55:34Z</dcterms:modified>
</cp:coreProperties>
</file>