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000"/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2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921FD-AA02-486A-A248-739D0D0ADE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75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B8FCB-FD55-4352-B724-3A7572E9A5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27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FB6C0-8D8C-492C-8EE8-1D8C4B224F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729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C2710-E147-4719-93C7-85B6D8D9CA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03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A8115-4229-4C91-9E4B-B750126C5D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48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AC351-135C-4FE5-A1F0-62CEC24B4A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57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79AC1-8F6A-4D41-A576-6F8100E5B9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8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CF7DE-9480-4B32-A2DE-90E8B473C4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91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C435D-3429-44AB-906D-FBF7433D1A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23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4E4B0-E9A9-4D55-A8F2-126CEFD9F8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30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F4BAE-1F4C-4B71-9D61-D947BCE222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20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54FE4-00CD-40C6-9555-F042AA8B43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455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34A4A13-86D6-4569-9EF4-FE4BC1DFC5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finlandolavinlinna21_20080522_1871468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200900" cy="165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ФИНЛЯНДИЯ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57200" y="1981200"/>
            <a:ext cx="3609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076825" y="5626100"/>
            <a:ext cx="50514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Студент 303 гр. заочного обучения Аймалетдинов Марат Равилевич</a:t>
            </a:r>
            <a:endParaRPr lang="ru-RU" sz="14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7" name="Picture 4" descr="12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759450" y="188913"/>
            <a:ext cx="33845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1475 году рыцарь Эрик Тотт для защиты восточной границы Шведского королевства, а именно - региона Саволакс, начал строительство крепости Олавинлинна. К строительству крепости были привлечены иностранные мастера. В 1481 году после смерти Эрика Тотта, строительство замка продолжает его младший брат Ларс, который спустя два года умирает. После смерти в 1481 году самого младшего брата Эрика, Ивара Аксельссона, замок переходит к семье Стуре. Лишь к концу XV века строительство крепости завершилось.</a:t>
            </a:r>
            <a:r>
              <a:rPr lang="ru-RU" sz="1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331913" y="260350"/>
            <a:ext cx="3467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Крепость Олавинлинна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82189672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06963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FF"/>
                </a:solidFill>
              </a:rPr>
              <a:t>Рыбалка на озерах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580063" y="1484313"/>
            <a:ext cx="34575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любитель рыбалки знает, что это самое приятнейшее и отлично расслабляющее занятие. Можно отметить, что используя самую простую приманку вы сможете поймать достаточный улов рыбы. </a:t>
            </a:r>
            <a:b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В водоемах Финляндии особо много таких видов рыб как лещ, речная щука. Помимо этого там водятся окунь и карповые все породы рыб.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Посетив Финляндию, вы останетесь довольны поездкой. Везде вас будут окружать красивая природа, чистый воздух и здоровая экология. Любой гурман сможет найти себе отдых по душе, вам предстанет множество достопримечательностей, архитектурных памятников и культура этой замечательной страны.</a:t>
            </a:r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6048375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944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964612" cy="6669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latin typeface="Times New Roman" pitchFamily="18" charset="0"/>
              </a:rPr>
              <a:t>Когда произносят название этой страны, каждый представляет что-то свое. Финляндия… Неторопливость и спокойствие жителей, чистейшие реки и тысячи озер, снежные склоны и ледяные дома, рыбалка, олени и дед Мороз.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latin typeface="Times New Roman" pitchFamily="18" charset="0"/>
              </a:rPr>
              <a:t>В течение столетий Финляндия тесно общалась со своим восточным соседом – Россией. Здесь восхищаются русской культурой и на редкость доброжелательно относятся к русским. Огромное уважение проявляется уже в том, что в центре Хельсинки – финской столицы, стоит памятник русскому царю Александру Второму.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latin typeface="Times New Roman" pitchFamily="18" charset="0"/>
              </a:rPr>
              <a:t>Распространено в Финляндии и православие. Если Вы захотите совершить путешествие в Финляндию, – начните с того, что откройте финский народный эпос «Калевала», повествующего о чудесах, героизме и суевериях, о культуре беломорских карелов...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latin typeface="Times New Roman" pitchFamily="18" charset="0"/>
              </a:rPr>
              <a:t>В современной Финляндии Вы еще встретитесь с его героями, там есть одноименное село, расположенное в Кухмо, все постройки в нем выполнены в соответствии с этой книгой легенд.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latin typeface="Times New Roman" pitchFamily="18" charset="0"/>
              </a:rPr>
              <a:t>Природа здесь всегда глубоко влияла на жизнь людей, и сама стала частью истории Финляндии. Эта страна восхитительна в любое время года. И пусть она не богата историческими памятниками, – любят ее за природную красоту и очарование. Летом леса Финляндии покрываются разноцветными коврами из земляники, черники, и брусники. Природа здесь так же прекрасна и щедра, как и сами жители Финляндии. Ведь даже если лес, поле или озеро находится в частной собственности, то каждый может здесь гулять, лакомиться ягодами или собирать грибы.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latin typeface="Times New Roman" pitchFamily="18" charset="0"/>
              </a:rPr>
              <a:t>Вода - неотъемлемая часть Финляндии. Прозрачные воды освежают и зимой и летом, более тысячи озер и множество рек привлекают любителей рыбной ловли. А побережье Финского залива дает возможность попробовать себя в морской рыбалке. Лосось или морской таймень, окунь или треска – всякая добыча почетна, а если из нее приготовить настоящую финскую белую уху на молоке. Это не просто блюдо национальной кухни – это почти поэзия!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>
                <a:latin typeface="Times New Roman" pitchFamily="18" charset="0"/>
              </a:rPr>
              <a:t>Хорошо в Финляндии летом, но в тысячу раз прекраснее здесь зимой! Самое интересное, несомненно, происходит в Лапландии, самой северной части страны. По мифологии, лисы, охотящиеся на сопках, чешут бока о скалы так, что искры летят на небо и превращаются в северное сияние. Здесь же в Лапландии живет Санта Клаус или по-фински – Йоулупукки. Встретить Рождество или Новый год в гостях у Деда Мороза – мечты миллионов детей по всему миру. Ведь только там можно не только познакомиться с Санта Клаусом, но и прокатиться на оленьих и собачьих упряжках, поучаствовать в сафари на мото-санях… Список радостей, даруемых зимней Финляндии бесконечен.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04813"/>
            <a:ext cx="7639050" cy="23764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Один из самых знаменитых рекреационных ресурсов Финляндии – это чистейший воздух и водоемы в сочетании с великолепной природой севера.</a:t>
            </a:r>
          </a:p>
        </p:txBody>
      </p:sp>
      <p:pic>
        <p:nvPicPr>
          <p:cNvPr id="41988" name="Picture 4" descr="6833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205038"/>
            <a:ext cx="6551612" cy="427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410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200" smtClean="0"/>
              <a:t>Примерно на одной широте расположены три горнолыжных района Финляндии. Самый известный находится на склонах горного массива Хибины в окрестностях ближайшего города. Два других менее известны.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Это Юлляс и Салла горнолыжные районы, которые лежат к западу и к югу от Хибин. Кроме них существует несколько любительских склонов в окрестностях Хельсинки.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Самый ранний и самый поздний снежный покров в Финляндии гарантируют длительный спортивный сезон для тех, кто решил кататься на склонах Хельсинки.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Лучший период катания – март-апрель. Полярная ночь отступает, а погода стоит ясная и солнечная. Днем очень тепло.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Декабрь-март – царство полярной ночи. Возможности для спуска будут ограничены довольно коротким световым днем (от 3 до 5 часов).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Редко где в горах можно получить такое удовольствие от катания на лыжах, как в Хибинах. Большие снежные поляны, уплотненные жесткими ветрами и буранами, все это придает особую прелесть катания на горных лыжах. Финляндия практически не имеет древесных лесов.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Здесь много простору. В этом понятии у нее отсутствует конкуренция, ввиду неограниченности ширины трассы, отсутствуют склоны с узкими проходами, грозящие тем, что можно упасть с них.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Протяженность канатных дорог на склонах гор в Тахко составляет почти восемь километров, а длина лыжных трасс около 20 км </a:t>
            </a:r>
          </a:p>
        </p:txBody>
      </p:sp>
      <p:sp>
        <p:nvSpPr>
          <p:cNvPr id="5123" name="WordArt 6" descr="ГОРНЫЕ ЛЫЖИ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93063" cy="1439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ГОРНЫЕ ЛЫЖИ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8989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ХЕЛЬСИНКИ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609975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b="1" smtClean="0"/>
              <a:t>Столицу Финляндии – Хельсинки – местные жители называют прекрасной дочерью Балтии. Именно с этого города стартуют почти все туристические маршруты Финляндии. Традиционно туристы знакомятся с городом с помощью обзорной экскурсии.</a:t>
            </a:r>
            <a:r>
              <a:rPr lang="ru-RU" sz="1400" smtClean="0"/>
              <a:t> </a:t>
            </a:r>
          </a:p>
        </p:txBody>
      </p:sp>
      <p:pic>
        <p:nvPicPr>
          <p:cNvPr id="45063" name="Picture 7" descr="luteransky_sobor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04813"/>
            <a:ext cx="451167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_12d6_66d2e7cc_X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Деревня Санта-Клауса 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1125538"/>
            <a:ext cx="511333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 местность находится за Полярным кругом , а точнее в девяти км от местности Рованиеми . здесь вы можете встретить Деда Мороза с его гномами в любое время года.</a:t>
            </a:r>
            <a:b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Здесь же располагается его</a:t>
            </a: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дом, офис и постовое отделение. Он живет вместе со своей любимой женой - бабушкой Муори. Их дом находится на сопке Корватунтури.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9285_mediumimag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5183187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7" descr="ГОРНЫЕ ЛЫЖИ"/>
          <p:cNvSpPr>
            <a:spLocks noChangeArrowheads="1" noChangeShapeType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Рованиеми Арктикум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795963" y="1989138"/>
            <a:ext cx="30972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Арктикум в Рованиеми обеспечивает уникальный показ образа жизни, культуры и истории Севера. Это - музей, центр науки и популярное культурное место встречи. Его длинная стеклянная крыша выглядит на фоне снежного пейзажа таинственно и очаровательно.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smtClean="0"/>
              <a:t>Парк Дикой природы Рануа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Захватывающие и красивые ледяные скульптуры и конструкции, выполненные художником приветствуют Вас в Рануа. Лед снимается с озера, и вытачивается мастерами, чтобы изобразить некоторых из Ваших любимых животных. Вы получите захватывающий и незабываемый опыт</a:t>
            </a:r>
            <a:endParaRPr lang="ru-RU" sz="4000" smtClean="0"/>
          </a:p>
        </p:txBody>
      </p:sp>
      <p:pic>
        <p:nvPicPr>
          <p:cNvPr id="9219" name="Picture 8" descr="st_74bfefab371ca7804587aad6842c37a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28775"/>
            <a:ext cx="6985000" cy="488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Иглу Kakslauttanen</a:t>
            </a:r>
            <a:r>
              <a:rPr lang="ru-RU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60575"/>
            <a:ext cx="34575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Красивая постройка Kakslauttanen, намного выше Северного Полярного Круга, является прекрасным местом, чтобы испытать незабываемую ночь в иглу, построенной для двоих. У одной из иглу даже есть прозрачная крыша так, чтобы Вы могли лежать удобно под Вашими покрытиями из кожи северного оленя и пристально глядеть в глубокое, темное арктическое небо. Кто знает, возможно, вы увидите Северное сияние прямо над собой. </a:t>
            </a:r>
          </a:p>
        </p:txBody>
      </p:sp>
      <p:pic>
        <p:nvPicPr>
          <p:cNvPr id="10244" name="Picture 4" descr="8718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060575"/>
            <a:ext cx="4835525" cy="367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248</TotalTime>
  <Words>842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Times New Roman</vt:lpstr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ХЕЛЬСИНКИ</vt:lpstr>
      <vt:lpstr>Деревня Санта-Клауса </vt:lpstr>
      <vt:lpstr>Презентация PowerPoint</vt:lpstr>
      <vt:lpstr>Парк Дикой природы Рануа Захватывающие и красивые ледяные скульптуры и конструкции, выполненные художником приветствуют Вас в Рануа. Лед снимается с озера, и вытачивается мастерами, чтобы изобразить некоторых из Ваших любимых животных. Вы получите захватывающий и незабываемый опыт</vt:lpstr>
      <vt:lpstr>Иглу Kakslauttanen </vt:lpstr>
      <vt:lpstr>Презентация PowerPoint</vt:lpstr>
      <vt:lpstr>Рыбалка на озерах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</dc:creator>
  <cp:lastModifiedBy>admin</cp:lastModifiedBy>
  <cp:revision>24</cp:revision>
  <dcterms:created xsi:type="dcterms:W3CDTF">1601-01-01T00:00:00Z</dcterms:created>
  <dcterms:modified xsi:type="dcterms:W3CDTF">2015-04-08T13:55:32Z</dcterms:modified>
</cp:coreProperties>
</file>