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 alt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891D7D-E3C7-4706-8040-0F2A988048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541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17834-E175-4253-823E-7628D1585C4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98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235" name="Picture 43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3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7F7935-FFE5-4181-8C60-811C502639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4AEE8-B2DD-4F90-A55E-A263095AB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93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00100"/>
            <a:ext cx="1943100" cy="5295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00100"/>
            <a:ext cx="5676900" cy="5295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0B4E5-23D6-48E8-A560-496B55E96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58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50F3D0-85AB-4CFE-A31F-D47703393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92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8B7F-C47A-40D2-8F13-4EC3CD9D3D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68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D1AA5-095F-4E6A-98B8-AE70E4F9F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60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3B98B-EFD7-408E-BE56-885D1C75FC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37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65FED-6756-4F93-A35E-4D976F2F7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25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0C80E-A20F-44EC-A8DE-13BC58FDE1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26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B4DFA-476A-40DB-9B2F-64AC5DBA79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529D7-EC21-41A7-B3DD-CB6071B7C4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0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A524F-1939-4539-AFD4-D0ACD5591A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001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271CA7A-717E-46BC-9DC0-4F22D6B5DD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800"/>
              <a:t>Природные зоны России.</a:t>
            </a:r>
            <a:br>
              <a:rPr lang="ru-RU" altLang="ru-RU" sz="2800"/>
            </a:br>
            <a:r>
              <a:rPr lang="ru-RU" altLang="ru-RU"/>
              <a:t>       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/>
              <a:t>Тайга.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j018513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90588"/>
            <a:ext cx="7772400" cy="579437"/>
          </a:xfrm>
        </p:spPr>
        <p:txBody>
          <a:bodyPr/>
          <a:lstStyle/>
          <a:p>
            <a:r>
              <a:rPr lang="ru-RU" altLang="ru-RU" sz="3200"/>
              <a:t>Используемые материалы.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2400"/>
              <a:t> Мы пользовались  буклетом : «Центрально-Лесной заповедник» учебником по географии. Электронная энциклопедия Кирилла и Мефодия.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Содержание.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Географическое положение.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Климат.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Почва.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Растительный мир.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Животный мир.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Редкие и исчезающие животные.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Вывод.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Авторы.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/>
            </a:r>
            <a:br>
              <a:rPr lang="ru-RU" altLang="ru-RU" sz="2800"/>
            </a:b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rossia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8915400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altLang="ru-RU"/>
              <a:t>ГЕОГРАФИЧЕСКОЕ ПОЛОЖЕНИЕ: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ru-RU" altLang="ru-RU" sz="2000">
                <a:solidFill>
                  <a:schemeClr val="bg2"/>
                </a:solidFill>
              </a:rPr>
              <a:t>Зона тайги - самая большая по  площади природная зона России. Она протянулась широкой непрерывной полосой от западных границ почти до побережья Тихого океана. Наибольшей ширины зона достигает в Средней Сибири (     более 2000 км). Здесь равнинная  тайга смыкается с горной тайгой Саян и Предбайкалья. Тайга России могла бы покрыть почти всю Европу – целую часть света.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КЛИМАТ: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400"/>
              <a:t>Для тайги характерны умеренно теплое лето и холодная зима со снежным покровом,особенно суровая в Сибири. В  Центральной Якутии даже средняя температура января падает ниже – 40  .Средняя температура июля изменяется от + 13 на севере до +19 на юге.В этом  же направлении увеличивается и сумма температур за теплый период. Тайга характеризуется достаточной и избыточной увлажненностью. Здесь много болот , в том числе и верховых , и озер. Поверхностный сток в тайге выше, чем в других природных зонах. Велика густота речной сети.В питании рек большую роль играют талые снеговые воды. В связи с этим наблюдается весеннее половодье.</a:t>
            </a:r>
          </a:p>
        </p:txBody>
      </p:sp>
      <p:pic>
        <p:nvPicPr>
          <p:cNvPr id="47113" name="Picture 9" descr="j0288851"/>
          <p:cNvPicPr>
            <a:picLocks noChangeAspect="1" noChangeArrowheads="1" noCrop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86025"/>
            <a:ext cx="3810000" cy="3103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5" name="Picture 11" descr="j02545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ПОЧВА.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Тайга – это однообразные по составу хвойные леса.Под ними к западу от Енисея формируются подзолистые и дерново-подзолистые почвы, а к востоку мерзлотно-таежные.</a:t>
            </a:r>
          </a:p>
        </p:txBody>
      </p:sp>
      <p:pic>
        <p:nvPicPr>
          <p:cNvPr id="50184" name="Picture 8" descr="j0315771"/>
          <p:cNvPicPr>
            <a:picLocks noChangeAspect="1" noChangeArrowheads="1" noCrop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3013"/>
            <a:ext cx="3810000" cy="304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РАСТИТЕЛЬНЫЙ МИР.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400"/>
              <a:t>Таежные леса обычно образованы одним ярусом деревьев , под которыми расстилается моховой покров ковер с кустарничками брусники и черники и редкими травами. Иногда второй древесный ярус образует молодое поколение леса. Молодые  елочки и пихты в лесу чувствуют себя как у матери родной , а сосенки -  как у мачехи.Чтобы не погибнуть, им надо всю жизнь бороться за место под солнцем, и не только со своими сестрами, но и с родителями.  Ведь сосна – светолюбивая порода В более светлых лесах местами и кустарники – бузина, крушина ломкая, жимолость, шиповник, багульник, можжевельник – могут образовать свой ярус.   </a:t>
            </a:r>
          </a:p>
        </p:txBody>
      </p:sp>
      <p:pic>
        <p:nvPicPr>
          <p:cNvPr id="51216" name="Picture 16" descr="j020093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3962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9" name="Picture 15" descr="тайга вид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" b="25987"/>
          <a:stretch>
            <a:fillRect/>
          </a:stretch>
        </p:blipFill>
        <p:spPr>
          <a:xfrm>
            <a:off x="0" y="0"/>
            <a:ext cx="9144000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altLang="ru-RU"/>
              <a:t>ЖИВОТНЫЙ</a:t>
            </a:r>
            <a:br>
              <a:rPr lang="ru-RU" altLang="ru-RU"/>
            </a:br>
            <a:r>
              <a:rPr lang="ru-RU" altLang="ru-RU"/>
              <a:t> МИР.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8100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/>
              <a:t>Хорошо приспособлены к жизни в тайге населяющие ее животные. Обычны в тайге бурый медведь, лось,белка ,бурундук,заяц-беляк,типичные таежные птицы: глухарь, рябчик, различные дятлы, кедровка , клест. Характерны для тайги и хищники: волк, рысь, росомаха, соболь, куница, горностай, лисица.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3" name="Picture 15" descr="j018514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-304800"/>
            <a:ext cx="9144000" cy="6858000"/>
          </a:xfrm>
          <a:noFill/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5463"/>
            <a:ext cx="7772400" cy="1311275"/>
          </a:xfrm>
        </p:spPr>
        <p:txBody>
          <a:bodyPr/>
          <a:lstStyle/>
          <a:p>
            <a:r>
              <a:rPr lang="ru-RU" altLang="ru-RU" sz="4000"/>
              <a:t>Редкие и исчезающие </a:t>
            </a:r>
            <a:br>
              <a:rPr lang="ru-RU" altLang="ru-RU" sz="4000"/>
            </a:br>
            <a:r>
              <a:rPr lang="ru-RU" altLang="ru-RU" sz="4000"/>
              <a:t>животные.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7696200" cy="4114800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ru-RU" altLang="ru-RU" sz="2800">
                <a:solidFill>
                  <a:schemeClr val="bg2"/>
                </a:solidFill>
              </a:rPr>
              <a:t>  </a:t>
            </a:r>
            <a:r>
              <a:rPr lang="ru-RU" altLang="ru-RU" sz="1800">
                <a:latin typeface="Arial Black" panose="020B0A04020102020204" pitchFamily="34" charset="0"/>
              </a:rPr>
              <a:t>Центрально-лесной биосферный государственный заповедник образован  в 1931 году для сохранения южной границы тайги, находится в Тверской области, в 50 километрах к северу от города Нелидово.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533400" y="342900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ru-RU" sz="2000" b="1">
                <a:latin typeface="Arial Black" panose="020B0A04020102020204" pitchFamily="34" charset="0"/>
              </a:rPr>
              <a:t>Орнитофауна заповедника включает 274 вида, в основном сибирские формы. Плотность населения птиц повсеместно невелика. Два вида птиц — орлан-белохвост и черны</a:t>
            </a:r>
            <a:r>
              <a:rPr lang="ru-RU" altLang="ru-RU" sz="2000" b="1">
                <a:latin typeface="Arial Black" panose="020B0A04020102020204" pitchFamily="34" charset="0"/>
              </a:rPr>
              <a:t>й </a:t>
            </a:r>
            <a:r>
              <a:rPr lang="en-US" altLang="ru-RU" sz="2000" b="1">
                <a:latin typeface="Arial Black" panose="020B0A04020102020204" pitchFamily="34" charset="0"/>
              </a:rPr>
              <a:t>аист, гнездящиеся на охраняемой территории, включены в Международную Красную книгу. В список редких и исчезающих видов растений и животных России внесены три вида лишайников, 5 видов цветковых растений, 16 видов птиц, 2 вида рыб и 2 вида насекомых.</a:t>
            </a:r>
            <a:endParaRPr lang="en-US" altLang="ru-RU" sz="2000" b="1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l" eaLnBrk="0" hangingPunct="0"/>
            <a:endParaRPr lang="en-US" altLang="ru-RU" sz="2000" b="1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Вывод.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000"/>
              <a:t>Господство вечно зеленых хвойных деревьев в зоне тайги – ответ растений на длительность морозной зимы.Хвоя сокращает испарение, разнообразие животных связано с разнообразным и достаточно обильным кормом, множество укрытий. </a:t>
            </a:r>
          </a:p>
        </p:txBody>
      </p:sp>
      <p:pic>
        <p:nvPicPr>
          <p:cNvPr id="54278" name="Picture 6" descr="j018514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05000"/>
            <a:ext cx="3810000" cy="370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355</TotalTime>
  <Words>547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Wingdings</vt:lpstr>
      <vt:lpstr>Times New Roman</vt:lpstr>
      <vt:lpstr>Электронная паутина</vt:lpstr>
      <vt:lpstr>Природные зоны России.          </vt:lpstr>
      <vt:lpstr>Содержание.</vt:lpstr>
      <vt:lpstr>ГЕОГРАФИЧЕСКОЕ ПОЛОЖЕНИЕ:</vt:lpstr>
      <vt:lpstr>КЛИМАТ:</vt:lpstr>
      <vt:lpstr>ПОЧВА.</vt:lpstr>
      <vt:lpstr> РАСТИТЕЛЬНЫЙ МИР.</vt:lpstr>
      <vt:lpstr>ЖИВОТНЫЙ  МИР.</vt:lpstr>
      <vt:lpstr>Редкие и исчезающие  животные.</vt:lpstr>
      <vt:lpstr>Вывод.</vt:lpstr>
      <vt:lpstr>Используемые материалы.</vt:lpstr>
    </vt:vector>
  </TitlesOfParts>
  <Company>ИВК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России.          </dc:title>
  <dc:creator>Ученик</dc:creator>
  <cp:lastModifiedBy>admin</cp:lastModifiedBy>
  <cp:revision>10</cp:revision>
  <cp:lastPrinted>1601-01-01T00:00:00Z</cp:lastPrinted>
  <dcterms:created xsi:type="dcterms:W3CDTF">2005-12-21T10:12:17Z</dcterms:created>
  <dcterms:modified xsi:type="dcterms:W3CDTF">2015-04-08T17:54:13Z</dcterms:modified>
</cp:coreProperties>
</file>