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CC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6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A8F8C8-7BCA-43D8-98B9-E2D6E2E84C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478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8FEDE-9E7F-4B03-AB9B-BA49B75FB24F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6879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C0238-9F86-4C7A-9534-D35C70B2D4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2733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CE7C2-605E-45D8-84F2-9E6BDFAFC5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226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8BFAD-A5E3-4757-A3A5-86005FDD60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0260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ABD3838-0321-4A9E-8783-AC821BF575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8968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D2AEDCC-EF27-4E75-A1B1-EF967E27B2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365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649C7-82AB-4E22-8673-A22B712D43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55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25A8B-EC29-4E43-8831-4F38225EC5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486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08AFF-8885-4D0C-BEA0-28A0195470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534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06788-CF80-4EFB-B65C-982A1C1261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7775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FAB23-A630-482A-9860-CEF2195E58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187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9046F-92D4-4F1A-B6BE-1EB7508E68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657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9DB96-62C6-490F-AF4F-5C91001724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2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39A23-B249-43BD-9797-373CC1E432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014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B9CABE-8C63-47E2-A3E1-E6C7E01B99E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Эмиль. Золя. </a:t>
            </a:r>
          </a:p>
        </p:txBody>
      </p:sp>
      <p:pic>
        <p:nvPicPr>
          <p:cNvPr id="4105" name="Picture 9" descr="Emile_Zola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676400"/>
            <a:ext cx="3978275" cy="4953000"/>
          </a:xfrm>
        </p:spPr>
      </p:pic>
      <p:sp>
        <p:nvSpPr>
          <p:cNvPr id="4107" name="Rectangle 1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Дата рождения:	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2 апреля 1840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Место рождения:	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Париж, Франция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Дата смерти:	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29 сентября 1902 (62 года)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Место смерти:	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Париж, Франция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Род деятельности:	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писатель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Творческий путь.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1857 отец Эмиля внезапно скончался, оставив семье очень скромные сбережения, и через год вдова решила поехать с сыном в Париж, надеясь получить поддержку друзей покойного мужа. Золя перебивался случайными заработками, пока в начале 1862 не поступил на службу в издательство "Ашет", где проработал около четырех лет. Одновременно он писал статьи для периодической печати, а в 1864 опубликовал первый сборник рассказов "Сказки Нинон". В 1865 появился его первый - полуавтобиографический - роман "Исповедь Клода". Книга принесла ему известность, которая возросла еще больше благодаря яркому выступлению в защиту полотен Эдуара Мане на страницах обозрения художественной выставки 1866.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>
                <a:gamma/>
                <a:shade val="46275"/>
                <a:invGamma/>
              </a:schemeClr>
            </a:gs>
            <a:gs pos="100000">
              <a:schemeClr val="hlink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В предисловии к роману "Тереза Ракен" (1867) Золя впервые сформулировал суть натуралистического метода: увлекшись идеями литературы документа, он поставил своей целью создание "научного романа", куда войдут данные естественных наук, медицины и физиологии. В романе "Мадлен Фера" (1868) писатель предпринял первую попытку показать в действии законы наследственности. Примерно в это же время у него возникает замысел создать серию романов, посвященных одной семье, судьба которой исследуется на протяжении пяти поколений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15000">
              <a:srgbClr val="66008F"/>
            </a:gs>
            <a:gs pos="32499">
              <a:srgbClr val="BA0066"/>
            </a:gs>
            <a:gs pos="45000">
              <a:srgbClr val="FF0000"/>
            </a:gs>
            <a:gs pos="50000">
              <a:srgbClr val="FF8200"/>
            </a:gs>
            <a:gs pos="55001">
              <a:srgbClr val="FF0000"/>
            </a:gs>
            <a:gs pos="67501">
              <a:srgbClr val="BA0066"/>
            </a:gs>
            <a:gs pos="85000">
              <a:srgbClr val="66008F"/>
            </a:gs>
            <a:gs pos="100000">
              <a:srgbClr val="0000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	</a:t>
            </a:r>
            <a:r>
              <a:rPr lang="ru-RU" altLang="ru-RU" sz="3200"/>
              <a:t>Последние годы жизни.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В последние годы жизни Золя создал еще два цикла: "Три города" ("Лурд", 1894; "Рим", 1896; "Париж", 1898) и "Четвероевангелие" ("Плодовитость", 1899; "Труд", 1901; "Истина", опубл.1903). Книги первого цикла объединены идейными исканиями главного героя - Пьера Фромана. Второй цикл, оставшийся незаконченным (четвертый том написан не был), представляет собой социальную утопию, в которой писатель попытался воплотить свою мечту о грядущем торжестве разума и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C3D91"/>
            </a:gs>
            <a:gs pos="6000">
              <a:srgbClr val="7005D4"/>
            </a:gs>
            <a:gs pos="15000">
              <a:srgbClr val="181CC7"/>
            </a:gs>
            <a:gs pos="30001">
              <a:srgbClr val="0A128C"/>
            </a:gs>
            <a:gs pos="50000">
              <a:srgbClr val="000000"/>
            </a:gs>
            <a:gs pos="70000">
              <a:srgbClr val="0A128C"/>
            </a:gs>
            <a:gs pos="85000">
              <a:srgbClr val="181CC7"/>
            </a:gs>
            <a:gs pos="94000">
              <a:srgbClr val="7005D4"/>
            </a:gs>
            <a:gs pos="100000">
              <a:srgbClr val="8C3D9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3" name="Picture 9" descr="220px-Grave_of_Emile_Zola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28600"/>
            <a:ext cx="2728913" cy="3633788"/>
          </a:xfrm>
        </p:spPr>
      </p:pic>
      <p:sp>
        <p:nvSpPr>
          <p:cNvPr id="16404" name="Rectangle 20"/>
          <p:cNvSpPr>
            <a:spLocks noGrp="1" noChangeArrowheads="1"/>
          </p:cNvSpPr>
          <p:nvPr>
            <p:ph sz="quarter" idx="3"/>
          </p:nvPr>
        </p:nvSpPr>
        <p:spPr>
          <a:noFill/>
        </p:spPr>
        <p:txBody>
          <a:bodyPr/>
          <a:lstStyle/>
          <a:p>
            <a:r>
              <a:rPr lang="ru-RU" altLang="ru-RU" sz="2400">
                <a:solidFill>
                  <a:srgbClr val="00FF00"/>
                </a:solidFill>
              </a:rPr>
              <a:t>Могильный камень Золя на кладбище Монмартр, позже перемещённый в Пантеон</a:t>
            </a:r>
          </a:p>
        </p:txBody>
      </p:sp>
      <p:sp>
        <p:nvSpPr>
          <p:cNvPr id="16405" name="Rectangle 21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altLang="ru-RU" sz="2400">
                <a:solidFill>
                  <a:srgbClr val="00FF00"/>
                </a:solidFill>
              </a:rPr>
              <a:t>Пантеон — место захоронения Эмиля Золя</a:t>
            </a:r>
          </a:p>
        </p:txBody>
      </p:sp>
      <p:pic>
        <p:nvPicPr>
          <p:cNvPr id="16406" name="Picture 22" descr="220px-Pantheon_pari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28600"/>
            <a:ext cx="3711575" cy="3429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317</Words>
  <Application>Microsoft Office PowerPoint</Application>
  <PresentationFormat>Экран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Оформление по умолчанию</vt:lpstr>
      <vt:lpstr>Эмиль. Золя. </vt:lpstr>
      <vt:lpstr>Творческий путь.</vt:lpstr>
      <vt:lpstr>Презентация PowerPoint</vt:lpstr>
      <vt:lpstr> Последние годы жизни.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</cp:revision>
  <cp:lastPrinted>1601-01-01T00:00:00Z</cp:lastPrinted>
  <dcterms:created xsi:type="dcterms:W3CDTF">1601-01-01T00:00:00Z</dcterms:created>
  <dcterms:modified xsi:type="dcterms:W3CDTF">2015-04-08T15:00:08Z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