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1" r:id="rId1"/>
    <p:sldMasterId id="2147483693" r:id="rId2"/>
  </p:sldMasterIdLst>
  <p:sldIdLst>
    <p:sldId id="256" r:id="rId3"/>
    <p:sldId id="257" r:id="rId4"/>
    <p:sldId id="258" r:id="rId5"/>
    <p:sldId id="259" r:id="rId6"/>
    <p:sldId id="260" r:id="rId7"/>
    <p:sldId id="261" r:id="rId8"/>
    <p:sldId id="262" r:id="rId9"/>
    <p:sldId id="263" r:id="rId10"/>
    <p:sldId id="264" r:id="rId11"/>
    <p:sldId id="265" r:id="rId12"/>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3" d="100"/>
          <a:sy n="43" d="100"/>
        </p:scale>
        <p:origin x="1296" y="5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4" name="Group 2"/>
          <p:cNvGrpSpPr>
            <a:grpSpLocks/>
          </p:cNvGrpSpPr>
          <p:nvPr/>
        </p:nvGrpSpPr>
        <p:grpSpPr bwMode="auto">
          <a:xfrm>
            <a:off x="3175" y="4267200"/>
            <a:ext cx="9140825" cy="2590800"/>
            <a:chOff x="2" y="2688"/>
            <a:chExt cx="5758" cy="1632"/>
          </a:xfrm>
        </p:grpSpPr>
        <p:sp>
          <p:nvSpPr>
            <p:cNvPr id="5" name="Freeform 3"/>
            <p:cNvSpPr>
              <a:spLocks/>
            </p:cNvSpPr>
            <p:nvPr/>
          </p:nvSpPr>
          <p:spPr bwMode="hidden">
            <a:xfrm>
              <a:off x="2" y="2688"/>
              <a:ext cx="5758" cy="1632"/>
            </a:xfrm>
            <a:custGeom>
              <a:avLst/>
              <a:gdLst/>
              <a:ahLst/>
              <a:cxnLst>
                <a:cxn ang="0">
                  <a:pos x="5740" y="4316"/>
                </a:cxn>
                <a:cxn ang="0">
                  <a:pos x="0" y="4316"/>
                </a:cxn>
                <a:cxn ang="0">
                  <a:pos x="0" y="0"/>
                </a:cxn>
                <a:cxn ang="0">
                  <a:pos x="5740" y="0"/>
                </a:cxn>
                <a:cxn ang="0">
                  <a:pos x="5740" y="4316"/>
                </a:cxn>
                <a:cxn ang="0">
                  <a:pos x="5740" y="4316"/>
                </a:cxn>
              </a:cxnLst>
              <a:rect l="0" t="0" r="r" b="b"/>
              <a:pathLst>
                <a:path w="5740" h="4316">
                  <a:moveTo>
                    <a:pt x="5740" y="4316"/>
                  </a:moveTo>
                  <a:lnTo>
                    <a:pt x="0" y="4316"/>
                  </a:lnTo>
                  <a:lnTo>
                    <a:pt x="0" y="0"/>
                  </a:lnTo>
                  <a:lnTo>
                    <a:pt x="5740" y="0"/>
                  </a:lnTo>
                  <a:lnTo>
                    <a:pt x="5740" y="4316"/>
                  </a:lnTo>
                  <a:lnTo>
                    <a:pt x="5740" y="431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ru-RU">
                <a:latin typeface="Arial" charset="0"/>
              </a:endParaRPr>
            </a:p>
          </p:txBody>
        </p:sp>
        <p:grpSp>
          <p:nvGrpSpPr>
            <p:cNvPr id="6" name="Group 4"/>
            <p:cNvGrpSpPr>
              <a:grpSpLocks/>
            </p:cNvGrpSpPr>
            <p:nvPr userDrawn="1"/>
          </p:nvGrpSpPr>
          <p:grpSpPr bwMode="auto">
            <a:xfrm>
              <a:off x="3528" y="3715"/>
              <a:ext cx="792" cy="521"/>
              <a:chOff x="3527" y="3715"/>
              <a:chExt cx="792" cy="521"/>
            </a:xfrm>
          </p:grpSpPr>
          <p:sp>
            <p:nvSpPr>
              <p:cNvPr id="57" name="Oval 5"/>
              <p:cNvSpPr>
                <a:spLocks noChangeArrowheads="1"/>
              </p:cNvSpPr>
              <p:nvPr/>
            </p:nvSpPr>
            <p:spPr bwMode="hidden">
              <a:xfrm>
                <a:off x="3686" y="3810"/>
                <a:ext cx="532" cy="327"/>
              </a:xfrm>
              <a:prstGeom prst="ellipse">
                <a:avLst/>
              </a:prstGeom>
              <a:gradFill rotWithShape="0">
                <a:gsLst>
                  <a:gs pos="0">
                    <a:schemeClr val="accent2"/>
                  </a:gs>
                  <a:gs pos="100000">
                    <a:schemeClr val="accent2">
                      <a:gamma/>
                      <a:shade val="90980"/>
                      <a:invGamma/>
                    </a:schemeClr>
                  </a:gs>
                </a:gsLst>
                <a:path path="shape">
                  <a:fillToRect l="50000" t="50000" r="50000" b="50000"/>
                </a:path>
              </a:gradFill>
              <a:ln w="9525">
                <a:noFill/>
                <a:round/>
                <a:headEnd/>
                <a:tailEnd/>
              </a:ln>
              <a:effectLst/>
            </p:spPr>
            <p:txBody>
              <a:bodyPr/>
              <a:lstStyle/>
              <a:p>
                <a:pPr>
                  <a:defRPr/>
                </a:pPr>
                <a:endParaRPr lang="ru-RU">
                  <a:latin typeface="Arial" charset="0"/>
                </a:endParaRPr>
              </a:p>
            </p:txBody>
          </p:sp>
          <p:sp>
            <p:nvSpPr>
              <p:cNvPr id="58" name="Oval 6"/>
              <p:cNvSpPr>
                <a:spLocks noChangeArrowheads="1"/>
              </p:cNvSpPr>
              <p:nvPr/>
            </p:nvSpPr>
            <p:spPr bwMode="hidden">
              <a:xfrm>
                <a:off x="3726" y="3840"/>
                <a:ext cx="452" cy="275"/>
              </a:xfrm>
              <a:prstGeom prst="ellipse">
                <a:avLst/>
              </a:prstGeom>
              <a:gradFill rotWithShape="0">
                <a:gsLst>
                  <a:gs pos="0">
                    <a:schemeClr val="accent2">
                      <a:gamma/>
                      <a:shade val="90980"/>
                      <a:invGamma/>
                    </a:schemeClr>
                  </a:gs>
                  <a:gs pos="100000">
                    <a:schemeClr val="accent2"/>
                  </a:gs>
                </a:gsLst>
                <a:lin ang="5400000" scaled="1"/>
              </a:gradFill>
              <a:ln w="9525">
                <a:noFill/>
                <a:round/>
                <a:headEnd/>
                <a:tailEnd/>
              </a:ln>
              <a:effectLst/>
            </p:spPr>
            <p:txBody>
              <a:bodyPr/>
              <a:lstStyle/>
              <a:p>
                <a:pPr>
                  <a:defRPr/>
                </a:pPr>
                <a:endParaRPr lang="ru-RU">
                  <a:latin typeface="Arial" charset="0"/>
                </a:endParaRPr>
              </a:p>
            </p:txBody>
          </p:sp>
          <p:sp>
            <p:nvSpPr>
              <p:cNvPr id="59" name="Oval 7"/>
              <p:cNvSpPr>
                <a:spLocks noChangeArrowheads="1"/>
              </p:cNvSpPr>
              <p:nvPr/>
            </p:nvSpPr>
            <p:spPr bwMode="hidden">
              <a:xfrm>
                <a:off x="3782" y="3872"/>
                <a:ext cx="344" cy="2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a:defRPr/>
                </a:pPr>
                <a:endParaRPr lang="ru-RU">
                  <a:latin typeface="Arial" charset="0"/>
                </a:endParaRPr>
              </a:p>
            </p:txBody>
          </p:sp>
          <p:sp>
            <p:nvSpPr>
              <p:cNvPr id="60" name="Oval 8"/>
              <p:cNvSpPr>
                <a:spLocks noChangeArrowheads="1"/>
              </p:cNvSpPr>
              <p:nvPr/>
            </p:nvSpPr>
            <p:spPr bwMode="hidden">
              <a:xfrm>
                <a:off x="3822" y="3896"/>
                <a:ext cx="262" cy="159"/>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pPr>
                  <a:defRPr/>
                </a:pPr>
                <a:endParaRPr lang="ru-RU">
                  <a:latin typeface="Arial" charset="0"/>
                </a:endParaRPr>
              </a:p>
            </p:txBody>
          </p:sp>
          <p:sp>
            <p:nvSpPr>
              <p:cNvPr id="61" name="Oval 9"/>
              <p:cNvSpPr>
                <a:spLocks noChangeArrowheads="1"/>
              </p:cNvSpPr>
              <p:nvPr/>
            </p:nvSpPr>
            <p:spPr bwMode="hidden">
              <a:xfrm>
                <a:off x="3856" y="3922"/>
                <a:ext cx="192" cy="1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a:defRPr/>
                </a:pPr>
                <a:endParaRPr lang="ru-RU">
                  <a:latin typeface="Arial" charset="0"/>
                </a:endParaRPr>
              </a:p>
            </p:txBody>
          </p:sp>
          <p:sp>
            <p:nvSpPr>
              <p:cNvPr id="62" name="Freeform 10"/>
              <p:cNvSpPr>
                <a:spLocks/>
              </p:cNvSpPr>
              <p:nvPr/>
            </p:nvSpPr>
            <p:spPr bwMode="hidden">
              <a:xfrm>
                <a:off x="3575" y="3715"/>
                <a:ext cx="383" cy="161"/>
              </a:xfrm>
              <a:custGeom>
                <a:avLst/>
                <a:gdLst/>
                <a:ahLst/>
                <a:cxnLst>
                  <a:cxn ang="0">
                    <a:pos x="376" y="12"/>
                  </a:cxn>
                  <a:cxn ang="0">
                    <a:pos x="257" y="24"/>
                  </a:cxn>
                  <a:cxn ang="0">
                    <a:pos x="149" y="54"/>
                  </a:cxn>
                  <a:cxn ang="0">
                    <a:pos x="101" y="77"/>
                  </a:cxn>
                  <a:cxn ang="0">
                    <a:pos x="59" y="101"/>
                  </a:cxn>
                  <a:cxn ang="0">
                    <a:pos x="24" y="131"/>
                  </a:cxn>
                  <a:cxn ang="0">
                    <a:pos x="0" y="161"/>
                  </a:cxn>
                  <a:cxn ang="0">
                    <a:pos x="0" y="137"/>
                  </a:cxn>
                  <a:cxn ang="0">
                    <a:pos x="29" y="107"/>
                  </a:cxn>
                  <a:cxn ang="0">
                    <a:pos x="65" y="83"/>
                  </a:cxn>
                  <a:cxn ang="0">
                    <a:pos x="155" y="36"/>
                  </a:cxn>
                  <a:cxn ang="0">
                    <a:pos x="257" y="12"/>
                  </a:cxn>
                  <a:cxn ang="0">
                    <a:pos x="376" y="0"/>
                  </a:cxn>
                  <a:cxn ang="0">
                    <a:pos x="376" y="0"/>
                  </a:cxn>
                  <a:cxn ang="0">
                    <a:pos x="382" y="0"/>
                  </a:cxn>
                  <a:cxn ang="0">
                    <a:pos x="382" y="12"/>
                  </a:cxn>
                  <a:cxn ang="0">
                    <a:pos x="376" y="12"/>
                  </a:cxn>
                  <a:cxn ang="0">
                    <a:pos x="376" y="12"/>
                  </a:cxn>
                  <a:cxn ang="0">
                    <a:pos x="376" y="12"/>
                  </a:cxn>
                </a:cxnLst>
                <a:rect l="0" t="0" r="r" b="b"/>
                <a:pathLst>
                  <a:path w="382" h="161">
                    <a:moveTo>
                      <a:pt x="376" y="12"/>
                    </a:moveTo>
                    <a:lnTo>
                      <a:pt x="257" y="24"/>
                    </a:lnTo>
                    <a:lnTo>
                      <a:pt x="149" y="54"/>
                    </a:lnTo>
                    <a:lnTo>
                      <a:pt x="101" y="77"/>
                    </a:lnTo>
                    <a:lnTo>
                      <a:pt x="59" y="101"/>
                    </a:lnTo>
                    <a:lnTo>
                      <a:pt x="24" y="131"/>
                    </a:lnTo>
                    <a:lnTo>
                      <a:pt x="0" y="161"/>
                    </a:lnTo>
                    <a:lnTo>
                      <a:pt x="0" y="137"/>
                    </a:lnTo>
                    <a:lnTo>
                      <a:pt x="29" y="107"/>
                    </a:lnTo>
                    <a:lnTo>
                      <a:pt x="65" y="83"/>
                    </a:lnTo>
                    <a:lnTo>
                      <a:pt x="155" y="36"/>
                    </a:lnTo>
                    <a:lnTo>
                      <a:pt x="257" y="12"/>
                    </a:lnTo>
                    <a:lnTo>
                      <a:pt x="376" y="0"/>
                    </a:lnTo>
                    <a:lnTo>
                      <a:pt x="376" y="0"/>
                    </a:lnTo>
                    <a:lnTo>
                      <a:pt x="382" y="0"/>
                    </a:lnTo>
                    <a:lnTo>
                      <a:pt x="382" y="12"/>
                    </a:lnTo>
                    <a:lnTo>
                      <a:pt x="376" y="12"/>
                    </a:lnTo>
                    <a:lnTo>
                      <a:pt x="376" y="12"/>
                    </a:lnTo>
                    <a:lnTo>
                      <a:pt x="376" y="12"/>
                    </a:lnTo>
                    <a:close/>
                  </a:path>
                </a:pathLst>
              </a:custGeom>
              <a:gradFill rotWithShape="0">
                <a:gsLst>
                  <a:gs pos="0">
                    <a:schemeClr val="accent2">
                      <a:gamma/>
                      <a:shade val="94118"/>
                      <a:invGamma/>
                    </a:schemeClr>
                  </a:gs>
                  <a:gs pos="100000">
                    <a:schemeClr val="accent2"/>
                  </a:gs>
                </a:gsLst>
                <a:lin ang="5400000" scaled="1"/>
              </a:gradFill>
              <a:ln w="9525">
                <a:noFill/>
                <a:round/>
                <a:headEnd/>
                <a:tailEnd/>
              </a:ln>
            </p:spPr>
            <p:txBody>
              <a:bodyPr/>
              <a:lstStyle/>
              <a:p>
                <a:pPr>
                  <a:defRPr/>
                </a:pPr>
                <a:endParaRPr lang="ru-RU">
                  <a:latin typeface="Arial" charset="0"/>
                </a:endParaRPr>
              </a:p>
            </p:txBody>
          </p:sp>
          <p:sp>
            <p:nvSpPr>
              <p:cNvPr id="63" name="Freeform 11"/>
              <p:cNvSpPr>
                <a:spLocks/>
              </p:cNvSpPr>
              <p:nvPr/>
            </p:nvSpPr>
            <p:spPr bwMode="hidden">
              <a:xfrm>
                <a:off x="3695" y="4170"/>
                <a:ext cx="444" cy="66"/>
              </a:xfrm>
              <a:custGeom>
                <a:avLst/>
                <a:gdLst/>
                <a:ahLst/>
                <a:cxnLst>
                  <a:cxn ang="0">
                    <a:pos x="257" y="54"/>
                  </a:cxn>
                  <a:cxn ang="0">
                    <a:pos x="353" y="48"/>
                  </a:cxn>
                  <a:cxn ang="0">
                    <a:pos x="443" y="24"/>
                  </a:cxn>
                  <a:cxn ang="0">
                    <a:pos x="443" y="36"/>
                  </a:cxn>
                  <a:cxn ang="0">
                    <a:pos x="353" y="60"/>
                  </a:cxn>
                  <a:cxn ang="0">
                    <a:pos x="257" y="66"/>
                  </a:cxn>
                  <a:cxn ang="0">
                    <a:pos x="186" y="60"/>
                  </a:cxn>
                  <a:cxn ang="0">
                    <a:pos x="120" y="48"/>
                  </a:cxn>
                  <a:cxn ang="0">
                    <a:pos x="60" y="36"/>
                  </a:cxn>
                  <a:cxn ang="0">
                    <a:pos x="0" y="12"/>
                  </a:cxn>
                  <a:cxn ang="0">
                    <a:pos x="0" y="0"/>
                  </a:cxn>
                  <a:cxn ang="0">
                    <a:pos x="54" y="24"/>
                  </a:cxn>
                  <a:cxn ang="0">
                    <a:pos x="120" y="36"/>
                  </a:cxn>
                  <a:cxn ang="0">
                    <a:pos x="186" y="48"/>
                  </a:cxn>
                  <a:cxn ang="0">
                    <a:pos x="257" y="54"/>
                  </a:cxn>
                  <a:cxn ang="0">
                    <a:pos x="257" y="54"/>
                  </a:cxn>
                </a:cxnLst>
                <a:rect l="0" t="0" r="r" b="b"/>
                <a:pathLst>
                  <a:path w="443" h="66">
                    <a:moveTo>
                      <a:pt x="257" y="54"/>
                    </a:moveTo>
                    <a:lnTo>
                      <a:pt x="353" y="48"/>
                    </a:lnTo>
                    <a:lnTo>
                      <a:pt x="443" y="24"/>
                    </a:lnTo>
                    <a:lnTo>
                      <a:pt x="443" y="36"/>
                    </a:lnTo>
                    <a:lnTo>
                      <a:pt x="353" y="60"/>
                    </a:lnTo>
                    <a:lnTo>
                      <a:pt x="257" y="66"/>
                    </a:lnTo>
                    <a:lnTo>
                      <a:pt x="186" y="60"/>
                    </a:lnTo>
                    <a:lnTo>
                      <a:pt x="120" y="48"/>
                    </a:lnTo>
                    <a:lnTo>
                      <a:pt x="60" y="36"/>
                    </a:lnTo>
                    <a:lnTo>
                      <a:pt x="0" y="12"/>
                    </a:lnTo>
                    <a:lnTo>
                      <a:pt x="0" y="0"/>
                    </a:lnTo>
                    <a:lnTo>
                      <a:pt x="54" y="24"/>
                    </a:lnTo>
                    <a:lnTo>
                      <a:pt x="120" y="36"/>
                    </a:lnTo>
                    <a:lnTo>
                      <a:pt x="186" y="48"/>
                    </a:lnTo>
                    <a:lnTo>
                      <a:pt x="257" y="54"/>
                    </a:lnTo>
                    <a:lnTo>
                      <a:pt x="257" y="54"/>
                    </a:lnTo>
                    <a:close/>
                  </a:path>
                </a:pathLst>
              </a:custGeom>
              <a:gradFill rotWithShape="0">
                <a:gsLst>
                  <a:gs pos="0">
                    <a:schemeClr val="accent2">
                      <a:gamma/>
                      <a:shade val="84706"/>
                      <a:invGamma/>
                    </a:schemeClr>
                  </a:gs>
                  <a:gs pos="100000">
                    <a:schemeClr val="accent2"/>
                  </a:gs>
                </a:gsLst>
                <a:lin ang="18900000" scaled="1"/>
              </a:gradFill>
              <a:ln w="9525">
                <a:noFill/>
                <a:round/>
                <a:headEnd/>
                <a:tailEnd/>
              </a:ln>
            </p:spPr>
            <p:txBody>
              <a:bodyPr/>
              <a:lstStyle/>
              <a:p>
                <a:pPr>
                  <a:defRPr/>
                </a:pPr>
                <a:endParaRPr lang="ru-RU">
                  <a:latin typeface="Arial" charset="0"/>
                </a:endParaRPr>
              </a:p>
            </p:txBody>
          </p:sp>
          <p:sp>
            <p:nvSpPr>
              <p:cNvPr id="64" name="Freeform 12"/>
              <p:cNvSpPr>
                <a:spLocks/>
              </p:cNvSpPr>
              <p:nvPr/>
            </p:nvSpPr>
            <p:spPr bwMode="hidden">
              <a:xfrm>
                <a:off x="3527" y="3906"/>
                <a:ext cx="89" cy="216"/>
              </a:xfrm>
              <a:custGeom>
                <a:avLst/>
                <a:gdLst/>
                <a:ahLst/>
                <a:cxnLst>
                  <a:cxn ang="0">
                    <a:pos x="12" y="66"/>
                  </a:cxn>
                  <a:cxn ang="0">
                    <a:pos x="18" y="108"/>
                  </a:cxn>
                  <a:cxn ang="0">
                    <a:pos x="36" y="144"/>
                  </a:cxn>
                  <a:cxn ang="0">
                    <a:pos x="60" y="180"/>
                  </a:cxn>
                  <a:cxn ang="0">
                    <a:pos x="89" y="216"/>
                  </a:cxn>
                  <a:cxn ang="0">
                    <a:pos x="72" y="216"/>
                  </a:cxn>
                  <a:cxn ang="0">
                    <a:pos x="42" y="180"/>
                  </a:cxn>
                  <a:cxn ang="0">
                    <a:pos x="18" y="144"/>
                  </a:cxn>
                  <a:cxn ang="0">
                    <a:pos x="6" y="108"/>
                  </a:cxn>
                  <a:cxn ang="0">
                    <a:pos x="0" y="66"/>
                  </a:cxn>
                  <a:cxn ang="0">
                    <a:pos x="0" y="30"/>
                  </a:cxn>
                  <a:cxn ang="0">
                    <a:pos x="12" y="0"/>
                  </a:cxn>
                  <a:cxn ang="0">
                    <a:pos x="30" y="0"/>
                  </a:cxn>
                  <a:cxn ang="0">
                    <a:pos x="18" y="30"/>
                  </a:cxn>
                  <a:cxn ang="0">
                    <a:pos x="12" y="66"/>
                  </a:cxn>
                  <a:cxn ang="0">
                    <a:pos x="12" y="66"/>
                  </a:cxn>
                </a:cxnLst>
                <a:rect l="0" t="0" r="r" b="b"/>
                <a:pathLst>
                  <a:path w="89" h="216">
                    <a:moveTo>
                      <a:pt x="12" y="66"/>
                    </a:moveTo>
                    <a:lnTo>
                      <a:pt x="18" y="108"/>
                    </a:lnTo>
                    <a:lnTo>
                      <a:pt x="36" y="144"/>
                    </a:lnTo>
                    <a:lnTo>
                      <a:pt x="60" y="180"/>
                    </a:lnTo>
                    <a:lnTo>
                      <a:pt x="89" y="216"/>
                    </a:lnTo>
                    <a:lnTo>
                      <a:pt x="72" y="216"/>
                    </a:lnTo>
                    <a:lnTo>
                      <a:pt x="42" y="180"/>
                    </a:lnTo>
                    <a:lnTo>
                      <a:pt x="18" y="144"/>
                    </a:lnTo>
                    <a:lnTo>
                      <a:pt x="6" y="108"/>
                    </a:lnTo>
                    <a:lnTo>
                      <a:pt x="0" y="66"/>
                    </a:lnTo>
                    <a:lnTo>
                      <a:pt x="0" y="30"/>
                    </a:lnTo>
                    <a:lnTo>
                      <a:pt x="12" y="0"/>
                    </a:lnTo>
                    <a:lnTo>
                      <a:pt x="30" y="0"/>
                    </a:lnTo>
                    <a:lnTo>
                      <a:pt x="18" y="30"/>
                    </a:lnTo>
                    <a:lnTo>
                      <a:pt x="12" y="66"/>
                    </a:lnTo>
                    <a:lnTo>
                      <a:pt x="12" y="66"/>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a:defRPr/>
                </a:pPr>
                <a:endParaRPr lang="ru-RU">
                  <a:latin typeface="Arial" charset="0"/>
                </a:endParaRPr>
              </a:p>
            </p:txBody>
          </p:sp>
          <p:sp>
            <p:nvSpPr>
              <p:cNvPr id="65" name="Freeform 13"/>
              <p:cNvSpPr>
                <a:spLocks/>
              </p:cNvSpPr>
              <p:nvPr/>
            </p:nvSpPr>
            <p:spPr bwMode="hidden">
              <a:xfrm>
                <a:off x="3569" y="3745"/>
                <a:ext cx="750" cy="461"/>
              </a:xfrm>
              <a:custGeom>
                <a:avLst/>
                <a:gdLst/>
                <a:ahLst/>
                <a:cxnLst>
                  <a:cxn ang="0">
                    <a:pos x="382" y="443"/>
                  </a:cxn>
                  <a:cxn ang="0">
                    <a:pos x="311" y="437"/>
                  </a:cxn>
                  <a:cxn ang="0">
                    <a:pos x="245" y="425"/>
                  </a:cxn>
                  <a:cxn ang="0">
                    <a:pos x="185" y="407"/>
                  </a:cxn>
                  <a:cxn ang="0">
                    <a:pos x="131" y="383"/>
                  </a:cxn>
                  <a:cxn ang="0">
                    <a:pos x="83" y="347"/>
                  </a:cxn>
                  <a:cxn ang="0">
                    <a:pos x="53" y="311"/>
                  </a:cxn>
                  <a:cxn ang="0">
                    <a:pos x="30" y="269"/>
                  </a:cxn>
                  <a:cxn ang="0">
                    <a:pos x="24" y="227"/>
                  </a:cxn>
                  <a:cxn ang="0">
                    <a:pos x="30" y="185"/>
                  </a:cxn>
                  <a:cxn ang="0">
                    <a:pos x="53" y="143"/>
                  </a:cxn>
                  <a:cxn ang="0">
                    <a:pos x="83" y="107"/>
                  </a:cxn>
                  <a:cxn ang="0">
                    <a:pos x="131" y="77"/>
                  </a:cxn>
                  <a:cxn ang="0">
                    <a:pos x="185" y="47"/>
                  </a:cxn>
                  <a:cxn ang="0">
                    <a:pos x="245" y="30"/>
                  </a:cxn>
                  <a:cxn ang="0">
                    <a:pos x="311" y="18"/>
                  </a:cxn>
                  <a:cxn ang="0">
                    <a:pos x="382" y="12"/>
                  </a:cxn>
                  <a:cxn ang="0">
                    <a:pos x="478" y="18"/>
                  </a:cxn>
                  <a:cxn ang="0">
                    <a:pos x="562" y="41"/>
                  </a:cxn>
                  <a:cxn ang="0">
                    <a:pos x="562" y="36"/>
                  </a:cxn>
                  <a:cxn ang="0">
                    <a:pos x="562" y="30"/>
                  </a:cxn>
                  <a:cxn ang="0">
                    <a:pos x="478" y="6"/>
                  </a:cxn>
                  <a:cxn ang="0">
                    <a:pos x="382" y="0"/>
                  </a:cxn>
                  <a:cxn ang="0">
                    <a:pos x="305" y="6"/>
                  </a:cxn>
                  <a:cxn ang="0">
                    <a:pos x="233" y="18"/>
                  </a:cxn>
                  <a:cxn ang="0">
                    <a:pos x="167" y="41"/>
                  </a:cxn>
                  <a:cxn ang="0">
                    <a:pos x="113" y="65"/>
                  </a:cxn>
                  <a:cxn ang="0">
                    <a:pos x="65" y="101"/>
                  </a:cxn>
                  <a:cxn ang="0">
                    <a:pos x="30" y="137"/>
                  </a:cxn>
                  <a:cxn ang="0">
                    <a:pos x="6" y="179"/>
                  </a:cxn>
                  <a:cxn ang="0">
                    <a:pos x="0" y="227"/>
                  </a:cxn>
                  <a:cxn ang="0">
                    <a:pos x="6" y="275"/>
                  </a:cxn>
                  <a:cxn ang="0">
                    <a:pos x="30" y="317"/>
                  </a:cxn>
                  <a:cxn ang="0">
                    <a:pos x="65" y="359"/>
                  </a:cxn>
                  <a:cxn ang="0">
                    <a:pos x="113" y="395"/>
                  </a:cxn>
                  <a:cxn ang="0">
                    <a:pos x="167" y="419"/>
                  </a:cxn>
                  <a:cxn ang="0">
                    <a:pos x="233" y="443"/>
                  </a:cxn>
                  <a:cxn ang="0">
                    <a:pos x="305" y="455"/>
                  </a:cxn>
                  <a:cxn ang="0">
                    <a:pos x="382" y="461"/>
                  </a:cxn>
                  <a:cxn ang="0">
                    <a:pos x="448" y="455"/>
                  </a:cxn>
                  <a:cxn ang="0">
                    <a:pos x="508" y="449"/>
                  </a:cxn>
                  <a:cxn ang="0">
                    <a:pos x="609" y="413"/>
                  </a:cxn>
                  <a:cxn ang="0">
                    <a:pos x="657" y="389"/>
                  </a:cxn>
                  <a:cxn ang="0">
                    <a:pos x="693" y="359"/>
                  </a:cxn>
                  <a:cxn ang="0">
                    <a:pos x="723" y="329"/>
                  </a:cxn>
                  <a:cxn ang="0">
                    <a:pos x="747" y="293"/>
                  </a:cxn>
                  <a:cxn ang="0">
                    <a:pos x="741" y="287"/>
                  </a:cxn>
                  <a:cxn ang="0">
                    <a:pos x="729" y="281"/>
                  </a:cxn>
                  <a:cxn ang="0">
                    <a:pos x="711" y="317"/>
                  </a:cxn>
                  <a:cxn ang="0">
                    <a:pos x="681" y="347"/>
                  </a:cxn>
                  <a:cxn ang="0">
                    <a:pos x="645" y="377"/>
                  </a:cxn>
                  <a:cxn ang="0">
                    <a:pos x="604" y="401"/>
                  </a:cxn>
                  <a:cxn ang="0">
                    <a:pos x="502" y="431"/>
                  </a:cxn>
                  <a:cxn ang="0">
                    <a:pos x="442" y="443"/>
                  </a:cxn>
                  <a:cxn ang="0">
                    <a:pos x="382" y="443"/>
                  </a:cxn>
                  <a:cxn ang="0">
                    <a:pos x="382" y="443"/>
                  </a:cxn>
                </a:cxnLst>
                <a:rect l="0" t="0" r="r" b="b"/>
                <a:pathLst>
                  <a:path w="747" h="461">
                    <a:moveTo>
                      <a:pt x="382" y="443"/>
                    </a:moveTo>
                    <a:lnTo>
                      <a:pt x="311" y="437"/>
                    </a:lnTo>
                    <a:lnTo>
                      <a:pt x="245" y="425"/>
                    </a:lnTo>
                    <a:lnTo>
                      <a:pt x="185" y="407"/>
                    </a:lnTo>
                    <a:lnTo>
                      <a:pt x="131" y="383"/>
                    </a:lnTo>
                    <a:lnTo>
                      <a:pt x="83" y="347"/>
                    </a:lnTo>
                    <a:lnTo>
                      <a:pt x="53" y="311"/>
                    </a:lnTo>
                    <a:lnTo>
                      <a:pt x="30" y="269"/>
                    </a:lnTo>
                    <a:lnTo>
                      <a:pt x="24" y="227"/>
                    </a:lnTo>
                    <a:lnTo>
                      <a:pt x="30" y="185"/>
                    </a:lnTo>
                    <a:lnTo>
                      <a:pt x="53" y="143"/>
                    </a:lnTo>
                    <a:lnTo>
                      <a:pt x="83" y="107"/>
                    </a:lnTo>
                    <a:lnTo>
                      <a:pt x="131" y="77"/>
                    </a:lnTo>
                    <a:lnTo>
                      <a:pt x="185" y="47"/>
                    </a:lnTo>
                    <a:lnTo>
                      <a:pt x="245" y="30"/>
                    </a:lnTo>
                    <a:lnTo>
                      <a:pt x="311" y="18"/>
                    </a:lnTo>
                    <a:lnTo>
                      <a:pt x="382" y="12"/>
                    </a:lnTo>
                    <a:lnTo>
                      <a:pt x="478" y="18"/>
                    </a:lnTo>
                    <a:lnTo>
                      <a:pt x="562" y="41"/>
                    </a:lnTo>
                    <a:lnTo>
                      <a:pt x="562" y="36"/>
                    </a:lnTo>
                    <a:lnTo>
                      <a:pt x="562" y="30"/>
                    </a:lnTo>
                    <a:lnTo>
                      <a:pt x="478" y="6"/>
                    </a:lnTo>
                    <a:lnTo>
                      <a:pt x="382" y="0"/>
                    </a:lnTo>
                    <a:lnTo>
                      <a:pt x="305" y="6"/>
                    </a:lnTo>
                    <a:lnTo>
                      <a:pt x="233" y="18"/>
                    </a:lnTo>
                    <a:lnTo>
                      <a:pt x="167" y="41"/>
                    </a:lnTo>
                    <a:lnTo>
                      <a:pt x="113" y="65"/>
                    </a:lnTo>
                    <a:lnTo>
                      <a:pt x="65" y="101"/>
                    </a:lnTo>
                    <a:lnTo>
                      <a:pt x="30" y="137"/>
                    </a:lnTo>
                    <a:lnTo>
                      <a:pt x="6" y="179"/>
                    </a:lnTo>
                    <a:lnTo>
                      <a:pt x="0" y="227"/>
                    </a:lnTo>
                    <a:lnTo>
                      <a:pt x="6" y="275"/>
                    </a:lnTo>
                    <a:lnTo>
                      <a:pt x="30" y="317"/>
                    </a:lnTo>
                    <a:lnTo>
                      <a:pt x="65" y="359"/>
                    </a:lnTo>
                    <a:lnTo>
                      <a:pt x="113" y="395"/>
                    </a:lnTo>
                    <a:lnTo>
                      <a:pt x="167" y="419"/>
                    </a:lnTo>
                    <a:lnTo>
                      <a:pt x="233" y="443"/>
                    </a:lnTo>
                    <a:lnTo>
                      <a:pt x="305" y="455"/>
                    </a:lnTo>
                    <a:lnTo>
                      <a:pt x="382" y="461"/>
                    </a:lnTo>
                    <a:lnTo>
                      <a:pt x="448" y="455"/>
                    </a:lnTo>
                    <a:lnTo>
                      <a:pt x="508" y="449"/>
                    </a:lnTo>
                    <a:lnTo>
                      <a:pt x="609" y="413"/>
                    </a:lnTo>
                    <a:lnTo>
                      <a:pt x="657" y="389"/>
                    </a:lnTo>
                    <a:lnTo>
                      <a:pt x="693" y="359"/>
                    </a:lnTo>
                    <a:lnTo>
                      <a:pt x="723" y="329"/>
                    </a:lnTo>
                    <a:lnTo>
                      <a:pt x="747" y="293"/>
                    </a:lnTo>
                    <a:lnTo>
                      <a:pt x="741" y="287"/>
                    </a:lnTo>
                    <a:lnTo>
                      <a:pt x="729" y="281"/>
                    </a:lnTo>
                    <a:lnTo>
                      <a:pt x="711" y="317"/>
                    </a:lnTo>
                    <a:lnTo>
                      <a:pt x="681" y="347"/>
                    </a:lnTo>
                    <a:lnTo>
                      <a:pt x="645" y="377"/>
                    </a:lnTo>
                    <a:lnTo>
                      <a:pt x="604" y="401"/>
                    </a:lnTo>
                    <a:lnTo>
                      <a:pt x="502" y="431"/>
                    </a:lnTo>
                    <a:lnTo>
                      <a:pt x="442" y="443"/>
                    </a:lnTo>
                    <a:lnTo>
                      <a:pt x="382" y="443"/>
                    </a:lnTo>
                    <a:lnTo>
                      <a:pt x="382" y="443"/>
                    </a:lnTo>
                    <a:close/>
                  </a:path>
                </a:pathLst>
              </a:custGeom>
              <a:gradFill rotWithShape="0">
                <a:gsLst>
                  <a:gs pos="0">
                    <a:schemeClr val="accent2"/>
                  </a:gs>
                  <a:gs pos="100000">
                    <a:schemeClr val="accent2">
                      <a:gamma/>
                      <a:shade val="90980"/>
                      <a:invGamma/>
                    </a:schemeClr>
                  </a:gs>
                </a:gsLst>
                <a:path path="rect">
                  <a:fillToRect l="50000" t="50000" r="50000" b="50000"/>
                </a:path>
              </a:gradFill>
              <a:ln w="9525">
                <a:noFill/>
                <a:round/>
                <a:headEnd/>
                <a:tailEnd/>
              </a:ln>
            </p:spPr>
            <p:txBody>
              <a:bodyPr/>
              <a:lstStyle/>
              <a:p>
                <a:pPr>
                  <a:defRPr/>
                </a:pPr>
                <a:endParaRPr lang="ru-RU">
                  <a:latin typeface="Arial" charset="0"/>
                </a:endParaRPr>
              </a:p>
            </p:txBody>
          </p:sp>
          <p:sp>
            <p:nvSpPr>
              <p:cNvPr id="66" name="Freeform 14"/>
              <p:cNvSpPr>
                <a:spLocks/>
              </p:cNvSpPr>
              <p:nvPr/>
            </p:nvSpPr>
            <p:spPr bwMode="hidden">
              <a:xfrm>
                <a:off x="4037" y="3721"/>
                <a:ext cx="96" cy="30"/>
              </a:xfrm>
              <a:custGeom>
                <a:avLst/>
                <a:gdLst/>
                <a:ahLst/>
                <a:cxnLst>
                  <a:cxn ang="0">
                    <a:pos x="0" y="0"/>
                  </a:cxn>
                  <a:cxn ang="0">
                    <a:pos x="0" y="12"/>
                  </a:cxn>
                  <a:cxn ang="0">
                    <a:pos x="48" y="18"/>
                  </a:cxn>
                  <a:cxn ang="0">
                    <a:pos x="96" y="30"/>
                  </a:cxn>
                  <a:cxn ang="0">
                    <a:pos x="96" y="24"/>
                  </a:cxn>
                  <a:cxn ang="0">
                    <a:pos x="96" y="18"/>
                  </a:cxn>
                  <a:cxn ang="0">
                    <a:pos x="48" y="12"/>
                  </a:cxn>
                  <a:cxn ang="0">
                    <a:pos x="0" y="0"/>
                  </a:cxn>
                  <a:cxn ang="0">
                    <a:pos x="0" y="0"/>
                  </a:cxn>
                </a:cxnLst>
                <a:rect l="0" t="0" r="r" b="b"/>
                <a:pathLst>
                  <a:path w="96" h="30">
                    <a:moveTo>
                      <a:pt x="0" y="0"/>
                    </a:moveTo>
                    <a:lnTo>
                      <a:pt x="0" y="12"/>
                    </a:lnTo>
                    <a:lnTo>
                      <a:pt x="48" y="18"/>
                    </a:lnTo>
                    <a:lnTo>
                      <a:pt x="96" y="30"/>
                    </a:lnTo>
                    <a:lnTo>
                      <a:pt x="96" y="24"/>
                    </a:lnTo>
                    <a:lnTo>
                      <a:pt x="96" y="18"/>
                    </a:lnTo>
                    <a:lnTo>
                      <a:pt x="48" y="12"/>
                    </a:lnTo>
                    <a:lnTo>
                      <a:pt x="0" y="0"/>
                    </a:lnTo>
                    <a:lnTo>
                      <a:pt x="0" y="0"/>
                    </a:lnTo>
                    <a:close/>
                  </a:path>
                </a:pathLst>
              </a:custGeom>
              <a:gradFill rotWithShape="0">
                <a:gsLst>
                  <a:gs pos="0">
                    <a:schemeClr val="accent2"/>
                  </a:gs>
                  <a:gs pos="100000">
                    <a:schemeClr val="accent2">
                      <a:gamma/>
                      <a:shade val="87843"/>
                      <a:invGamma/>
                    </a:schemeClr>
                  </a:gs>
                </a:gsLst>
                <a:lin ang="0" scaled="1"/>
              </a:gradFill>
              <a:ln w="9525">
                <a:noFill/>
                <a:round/>
                <a:headEnd/>
                <a:tailEnd/>
              </a:ln>
            </p:spPr>
            <p:txBody>
              <a:bodyPr/>
              <a:lstStyle/>
              <a:p>
                <a:pPr>
                  <a:defRPr/>
                </a:pPr>
                <a:endParaRPr lang="ru-RU">
                  <a:latin typeface="Arial" charset="0"/>
                </a:endParaRPr>
              </a:p>
            </p:txBody>
          </p:sp>
          <p:sp>
            <p:nvSpPr>
              <p:cNvPr id="67" name="Oval 15"/>
              <p:cNvSpPr>
                <a:spLocks noChangeArrowheads="1"/>
              </p:cNvSpPr>
              <p:nvPr/>
            </p:nvSpPr>
            <p:spPr bwMode="hidden">
              <a:xfrm>
                <a:off x="3910" y="3948"/>
                <a:ext cx="84" cy="53"/>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pPr>
                  <a:defRPr/>
                </a:pPr>
                <a:endParaRPr lang="ru-RU">
                  <a:latin typeface="Arial" charset="0"/>
                </a:endParaRPr>
              </a:p>
            </p:txBody>
          </p:sp>
        </p:grpSp>
        <p:grpSp>
          <p:nvGrpSpPr>
            <p:cNvPr id="7" name="Group 16"/>
            <p:cNvGrpSpPr>
              <a:grpSpLocks/>
            </p:cNvGrpSpPr>
            <p:nvPr userDrawn="1"/>
          </p:nvGrpSpPr>
          <p:grpSpPr bwMode="auto">
            <a:xfrm>
              <a:off x="1776" y="3631"/>
              <a:ext cx="1626" cy="683"/>
              <a:chOff x="1776" y="3631"/>
              <a:chExt cx="1626" cy="683"/>
            </a:xfrm>
          </p:grpSpPr>
          <p:sp>
            <p:nvSpPr>
              <p:cNvPr id="39" name="Oval 17"/>
              <p:cNvSpPr>
                <a:spLocks noChangeArrowheads="1"/>
              </p:cNvSpPr>
              <p:nvPr/>
            </p:nvSpPr>
            <p:spPr bwMode="hidden">
              <a:xfrm>
                <a:off x="2268" y="3934"/>
                <a:ext cx="638" cy="377"/>
              </a:xfrm>
              <a:prstGeom prst="ellipse">
                <a:avLst/>
              </a:prstGeom>
              <a:gradFill rotWithShape="0">
                <a:gsLst>
                  <a:gs pos="0">
                    <a:schemeClr val="accent2">
                      <a:gamma/>
                      <a:shade val="87843"/>
                      <a:invGamma/>
                    </a:schemeClr>
                  </a:gs>
                  <a:gs pos="100000">
                    <a:schemeClr val="accent2"/>
                  </a:gs>
                </a:gsLst>
                <a:lin ang="2700000" scaled="1"/>
              </a:gradFill>
              <a:ln w="9525">
                <a:noFill/>
                <a:round/>
                <a:headEnd/>
                <a:tailEnd/>
              </a:ln>
              <a:effectLst/>
            </p:spPr>
            <p:txBody>
              <a:bodyPr/>
              <a:lstStyle/>
              <a:p>
                <a:pPr>
                  <a:defRPr/>
                </a:pPr>
                <a:endParaRPr lang="ru-RU">
                  <a:latin typeface="Arial" charset="0"/>
                </a:endParaRPr>
              </a:p>
            </p:txBody>
          </p:sp>
          <p:sp>
            <p:nvSpPr>
              <p:cNvPr id="40" name="Oval 18"/>
              <p:cNvSpPr>
                <a:spLocks noChangeArrowheads="1"/>
              </p:cNvSpPr>
              <p:nvPr/>
            </p:nvSpPr>
            <p:spPr bwMode="hidden">
              <a:xfrm>
                <a:off x="2314" y="3958"/>
                <a:ext cx="543" cy="332"/>
              </a:xfrm>
              <a:prstGeom prst="ellipse">
                <a:avLst/>
              </a:prstGeom>
              <a:gradFill rotWithShape="0">
                <a:gsLst>
                  <a:gs pos="0">
                    <a:schemeClr val="accent2"/>
                  </a:gs>
                  <a:gs pos="100000">
                    <a:schemeClr val="accent2">
                      <a:gamma/>
                      <a:shade val="87843"/>
                      <a:invGamma/>
                    </a:schemeClr>
                  </a:gs>
                </a:gsLst>
                <a:lin ang="2700000" scaled="1"/>
              </a:gradFill>
              <a:ln w="9525">
                <a:noFill/>
                <a:round/>
                <a:headEnd/>
                <a:tailEnd/>
              </a:ln>
              <a:effectLst/>
            </p:spPr>
            <p:txBody>
              <a:bodyPr/>
              <a:lstStyle/>
              <a:p>
                <a:pPr>
                  <a:defRPr/>
                </a:pPr>
                <a:endParaRPr lang="ru-RU">
                  <a:latin typeface="Arial" charset="0"/>
                </a:endParaRPr>
              </a:p>
            </p:txBody>
          </p:sp>
          <p:sp>
            <p:nvSpPr>
              <p:cNvPr id="41" name="Oval 19"/>
              <p:cNvSpPr>
                <a:spLocks noChangeArrowheads="1"/>
              </p:cNvSpPr>
              <p:nvPr/>
            </p:nvSpPr>
            <p:spPr bwMode="hidden">
              <a:xfrm>
                <a:off x="2341" y="3979"/>
                <a:ext cx="501" cy="299"/>
              </a:xfrm>
              <a:prstGeom prst="ellipse">
                <a:avLst/>
              </a:prstGeom>
              <a:gradFill rotWithShape="0">
                <a:gsLst>
                  <a:gs pos="0">
                    <a:schemeClr val="accent2">
                      <a:gamma/>
                      <a:shade val="90980"/>
                      <a:invGamma/>
                    </a:schemeClr>
                  </a:gs>
                  <a:gs pos="100000">
                    <a:schemeClr val="accent2"/>
                  </a:gs>
                </a:gsLst>
                <a:lin ang="2700000" scaled="1"/>
              </a:gradFill>
              <a:ln w="9525">
                <a:noFill/>
                <a:round/>
                <a:headEnd/>
                <a:tailEnd/>
              </a:ln>
              <a:effectLst/>
            </p:spPr>
            <p:txBody>
              <a:bodyPr/>
              <a:lstStyle/>
              <a:p>
                <a:pPr>
                  <a:defRPr/>
                </a:pPr>
                <a:endParaRPr lang="ru-RU">
                  <a:latin typeface="Arial" charset="0"/>
                </a:endParaRPr>
              </a:p>
            </p:txBody>
          </p:sp>
          <p:sp>
            <p:nvSpPr>
              <p:cNvPr id="42" name="Oval 20"/>
              <p:cNvSpPr>
                <a:spLocks noChangeArrowheads="1"/>
              </p:cNvSpPr>
              <p:nvPr/>
            </p:nvSpPr>
            <p:spPr bwMode="hidden">
              <a:xfrm>
                <a:off x="2368" y="3997"/>
                <a:ext cx="444" cy="258"/>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pPr>
                  <a:defRPr/>
                </a:pPr>
                <a:endParaRPr lang="ru-RU">
                  <a:latin typeface="Arial" charset="0"/>
                </a:endParaRPr>
              </a:p>
            </p:txBody>
          </p:sp>
          <p:sp>
            <p:nvSpPr>
              <p:cNvPr id="43" name="Oval 21"/>
              <p:cNvSpPr>
                <a:spLocks noChangeArrowheads="1"/>
              </p:cNvSpPr>
              <p:nvPr/>
            </p:nvSpPr>
            <p:spPr bwMode="hidden">
              <a:xfrm>
                <a:off x="2385" y="4005"/>
                <a:ext cx="413" cy="240"/>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pPr>
                  <a:defRPr/>
                </a:pPr>
                <a:endParaRPr lang="ru-RU">
                  <a:latin typeface="Arial" charset="0"/>
                </a:endParaRPr>
              </a:p>
            </p:txBody>
          </p:sp>
          <p:sp>
            <p:nvSpPr>
              <p:cNvPr id="44" name="Oval 22"/>
              <p:cNvSpPr>
                <a:spLocks noChangeArrowheads="1"/>
              </p:cNvSpPr>
              <p:nvPr/>
            </p:nvSpPr>
            <p:spPr bwMode="hidden">
              <a:xfrm>
                <a:off x="2437" y="4026"/>
                <a:ext cx="306" cy="192"/>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pPr>
                  <a:defRPr/>
                </a:pPr>
                <a:endParaRPr lang="ru-RU">
                  <a:latin typeface="Arial" charset="0"/>
                </a:endParaRPr>
              </a:p>
            </p:txBody>
          </p:sp>
          <p:sp>
            <p:nvSpPr>
              <p:cNvPr id="45" name="Oval 23"/>
              <p:cNvSpPr>
                <a:spLocks noChangeArrowheads="1"/>
              </p:cNvSpPr>
              <p:nvPr/>
            </p:nvSpPr>
            <p:spPr bwMode="hidden">
              <a:xfrm>
                <a:off x="2476" y="4056"/>
                <a:ext cx="227" cy="135"/>
              </a:xfrm>
              <a:prstGeom prst="ellipse">
                <a:avLst/>
              </a:prstGeom>
              <a:gradFill rotWithShape="0">
                <a:gsLst>
                  <a:gs pos="0">
                    <a:schemeClr val="accent2"/>
                  </a:gs>
                  <a:gs pos="100000">
                    <a:schemeClr val="accent2">
                      <a:gamma/>
                      <a:shade val="90980"/>
                      <a:invGamma/>
                    </a:schemeClr>
                  </a:gs>
                </a:gsLst>
                <a:lin ang="2700000" scaled="1"/>
              </a:gradFill>
              <a:ln w="9525">
                <a:noFill/>
                <a:round/>
                <a:headEnd/>
                <a:tailEnd/>
              </a:ln>
              <a:effectLst/>
            </p:spPr>
            <p:txBody>
              <a:bodyPr/>
              <a:lstStyle/>
              <a:p>
                <a:pPr>
                  <a:defRPr/>
                </a:pPr>
                <a:endParaRPr lang="ru-RU">
                  <a:latin typeface="Arial" charset="0"/>
                </a:endParaRPr>
              </a:p>
            </p:txBody>
          </p:sp>
          <p:sp>
            <p:nvSpPr>
              <p:cNvPr id="46" name="Oval 24"/>
              <p:cNvSpPr>
                <a:spLocks noChangeArrowheads="1"/>
              </p:cNvSpPr>
              <p:nvPr/>
            </p:nvSpPr>
            <p:spPr bwMode="hidden">
              <a:xfrm>
                <a:off x="2542" y="4097"/>
                <a:ext cx="90" cy="60"/>
              </a:xfrm>
              <a:prstGeom prst="ellipse">
                <a:avLst/>
              </a:prstGeom>
              <a:gradFill rotWithShape="0">
                <a:gsLst>
                  <a:gs pos="0">
                    <a:schemeClr val="accent2"/>
                  </a:gs>
                  <a:gs pos="100000">
                    <a:schemeClr val="accent2">
                      <a:gamma/>
                      <a:shade val="90980"/>
                      <a:invGamma/>
                    </a:schemeClr>
                  </a:gs>
                </a:gsLst>
                <a:lin ang="0" scaled="1"/>
              </a:gradFill>
              <a:ln w="9525">
                <a:noFill/>
                <a:round/>
                <a:headEnd/>
                <a:tailEnd/>
              </a:ln>
              <a:effectLst/>
            </p:spPr>
            <p:txBody>
              <a:bodyPr/>
              <a:lstStyle/>
              <a:p>
                <a:pPr>
                  <a:defRPr/>
                </a:pPr>
                <a:endParaRPr lang="ru-RU">
                  <a:latin typeface="Arial" charset="0"/>
                </a:endParaRPr>
              </a:p>
            </p:txBody>
          </p:sp>
          <p:sp>
            <p:nvSpPr>
              <p:cNvPr id="47" name="Freeform 25"/>
              <p:cNvSpPr>
                <a:spLocks/>
              </p:cNvSpPr>
              <p:nvPr/>
            </p:nvSpPr>
            <p:spPr bwMode="hidden">
              <a:xfrm>
                <a:off x="2585" y="3822"/>
                <a:ext cx="449" cy="186"/>
              </a:xfrm>
              <a:custGeom>
                <a:avLst/>
                <a:gdLst/>
                <a:ahLst/>
                <a:cxnLst>
                  <a:cxn ang="0">
                    <a:pos x="6" y="6"/>
                  </a:cxn>
                  <a:cxn ang="0">
                    <a:pos x="78" y="12"/>
                  </a:cxn>
                  <a:cxn ang="0">
                    <a:pos x="150" y="18"/>
                  </a:cxn>
                  <a:cxn ang="0">
                    <a:pos x="215" y="36"/>
                  </a:cxn>
                  <a:cxn ang="0">
                    <a:pos x="275" y="60"/>
                  </a:cxn>
                  <a:cxn ang="0">
                    <a:pos x="329" y="84"/>
                  </a:cxn>
                  <a:cxn ang="0">
                    <a:pos x="377" y="114"/>
                  </a:cxn>
                  <a:cxn ang="0">
                    <a:pos x="419" y="150"/>
                  </a:cxn>
                  <a:cxn ang="0">
                    <a:pos x="448" y="186"/>
                  </a:cxn>
                  <a:cxn ang="0">
                    <a:pos x="448" y="162"/>
                  </a:cxn>
                  <a:cxn ang="0">
                    <a:pos x="413" y="126"/>
                  </a:cxn>
                  <a:cxn ang="0">
                    <a:pos x="371" y="96"/>
                  </a:cxn>
                  <a:cxn ang="0">
                    <a:pos x="323" y="66"/>
                  </a:cxn>
                  <a:cxn ang="0">
                    <a:pos x="269" y="48"/>
                  </a:cxn>
                  <a:cxn ang="0">
                    <a:pos x="144" y="12"/>
                  </a:cxn>
                  <a:cxn ang="0">
                    <a:pos x="78" y="6"/>
                  </a:cxn>
                  <a:cxn ang="0">
                    <a:pos x="6" y="0"/>
                  </a:cxn>
                  <a:cxn ang="0">
                    <a:pos x="0" y="0"/>
                  </a:cxn>
                  <a:cxn ang="0">
                    <a:pos x="0" y="0"/>
                  </a:cxn>
                  <a:cxn ang="0">
                    <a:pos x="0" y="6"/>
                  </a:cxn>
                  <a:cxn ang="0">
                    <a:pos x="0" y="6"/>
                  </a:cxn>
                  <a:cxn ang="0">
                    <a:pos x="6" y="6"/>
                  </a:cxn>
                  <a:cxn ang="0">
                    <a:pos x="6" y="6"/>
                  </a:cxn>
                </a:cxnLst>
                <a:rect l="0" t="0" r="r" b="b"/>
                <a:pathLst>
                  <a:path w="448" h="186">
                    <a:moveTo>
                      <a:pt x="6" y="6"/>
                    </a:moveTo>
                    <a:lnTo>
                      <a:pt x="78" y="12"/>
                    </a:lnTo>
                    <a:lnTo>
                      <a:pt x="150" y="18"/>
                    </a:lnTo>
                    <a:lnTo>
                      <a:pt x="215" y="36"/>
                    </a:lnTo>
                    <a:lnTo>
                      <a:pt x="275" y="60"/>
                    </a:lnTo>
                    <a:lnTo>
                      <a:pt x="329" y="84"/>
                    </a:lnTo>
                    <a:lnTo>
                      <a:pt x="377" y="114"/>
                    </a:lnTo>
                    <a:lnTo>
                      <a:pt x="419" y="150"/>
                    </a:lnTo>
                    <a:lnTo>
                      <a:pt x="448" y="186"/>
                    </a:lnTo>
                    <a:lnTo>
                      <a:pt x="448" y="162"/>
                    </a:lnTo>
                    <a:lnTo>
                      <a:pt x="413" y="126"/>
                    </a:lnTo>
                    <a:lnTo>
                      <a:pt x="371" y="96"/>
                    </a:lnTo>
                    <a:lnTo>
                      <a:pt x="323" y="66"/>
                    </a:lnTo>
                    <a:lnTo>
                      <a:pt x="269" y="48"/>
                    </a:lnTo>
                    <a:lnTo>
                      <a:pt x="144" y="12"/>
                    </a:lnTo>
                    <a:lnTo>
                      <a:pt x="78" y="6"/>
                    </a:lnTo>
                    <a:lnTo>
                      <a:pt x="6" y="0"/>
                    </a:lnTo>
                    <a:lnTo>
                      <a:pt x="0" y="0"/>
                    </a:lnTo>
                    <a:lnTo>
                      <a:pt x="0" y="0"/>
                    </a:lnTo>
                    <a:lnTo>
                      <a:pt x="0" y="6"/>
                    </a:lnTo>
                    <a:lnTo>
                      <a:pt x="0" y="6"/>
                    </a:lnTo>
                    <a:lnTo>
                      <a:pt x="6" y="6"/>
                    </a:lnTo>
                    <a:lnTo>
                      <a:pt x="6" y="6"/>
                    </a:lnTo>
                    <a:close/>
                  </a:path>
                </a:pathLst>
              </a:custGeom>
              <a:gradFill rotWithShape="0">
                <a:gsLst>
                  <a:gs pos="0">
                    <a:schemeClr val="accent2">
                      <a:gamma/>
                      <a:shade val="90980"/>
                      <a:invGamma/>
                    </a:schemeClr>
                  </a:gs>
                  <a:gs pos="100000">
                    <a:schemeClr val="accent2"/>
                  </a:gs>
                </a:gsLst>
                <a:lin ang="5400000" scaled="1"/>
              </a:gradFill>
              <a:ln w="9525">
                <a:noFill/>
                <a:round/>
                <a:headEnd/>
                <a:tailEnd/>
              </a:ln>
            </p:spPr>
            <p:txBody>
              <a:bodyPr/>
              <a:lstStyle/>
              <a:p>
                <a:pPr>
                  <a:defRPr/>
                </a:pPr>
                <a:endParaRPr lang="ru-RU">
                  <a:latin typeface="Arial" charset="0"/>
                </a:endParaRPr>
              </a:p>
            </p:txBody>
          </p:sp>
          <p:sp>
            <p:nvSpPr>
              <p:cNvPr id="48" name="Freeform 26"/>
              <p:cNvSpPr>
                <a:spLocks/>
              </p:cNvSpPr>
              <p:nvPr/>
            </p:nvSpPr>
            <p:spPr bwMode="hidden">
              <a:xfrm>
                <a:off x="2142" y="3852"/>
                <a:ext cx="892" cy="462"/>
              </a:xfrm>
              <a:custGeom>
                <a:avLst/>
                <a:gdLst/>
                <a:ahLst/>
                <a:cxnLst>
                  <a:cxn ang="0">
                    <a:pos x="23" y="276"/>
                  </a:cxn>
                  <a:cxn ang="0">
                    <a:pos x="29" y="222"/>
                  </a:cxn>
                  <a:cxn ang="0">
                    <a:pos x="59" y="174"/>
                  </a:cxn>
                  <a:cxn ang="0">
                    <a:pos x="95" y="132"/>
                  </a:cxn>
                  <a:cxn ang="0">
                    <a:pos x="149" y="96"/>
                  </a:cxn>
                  <a:cxn ang="0">
                    <a:pos x="209" y="60"/>
                  </a:cxn>
                  <a:cxn ang="0">
                    <a:pos x="281" y="36"/>
                  </a:cxn>
                  <a:cxn ang="0">
                    <a:pos x="364" y="24"/>
                  </a:cxn>
                  <a:cxn ang="0">
                    <a:pos x="448" y="18"/>
                  </a:cxn>
                  <a:cxn ang="0">
                    <a:pos x="532" y="24"/>
                  </a:cxn>
                  <a:cxn ang="0">
                    <a:pos x="609" y="36"/>
                  </a:cxn>
                  <a:cxn ang="0">
                    <a:pos x="681" y="60"/>
                  </a:cxn>
                  <a:cxn ang="0">
                    <a:pos x="741" y="96"/>
                  </a:cxn>
                  <a:cxn ang="0">
                    <a:pos x="795" y="132"/>
                  </a:cxn>
                  <a:cxn ang="0">
                    <a:pos x="831" y="174"/>
                  </a:cxn>
                  <a:cxn ang="0">
                    <a:pos x="861" y="222"/>
                  </a:cxn>
                  <a:cxn ang="0">
                    <a:pos x="867" y="276"/>
                  </a:cxn>
                  <a:cxn ang="0">
                    <a:pos x="855" y="330"/>
                  </a:cxn>
                  <a:cxn ang="0">
                    <a:pos x="831" y="378"/>
                  </a:cxn>
                  <a:cxn ang="0">
                    <a:pos x="783" y="426"/>
                  </a:cxn>
                  <a:cxn ang="0">
                    <a:pos x="723" y="462"/>
                  </a:cxn>
                  <a:cxn ang="0">
                    <a:pos x="765" y="462"/>
                  </a:cxn>
                  <a:cxn ang="0">
                    <a:pos x="819" y="426"/>
                  </a:cxn>
                  <a:cxn ang="0">
                    <a:pos x="855" y="378"/>
                  </a:cxn>
                  <a:cxn ang="0">
                    <a:pos x="884" y="330"/>
                  </a:cxn>
                  <a:cxn ang="0">
                    <a:pos x="890" y="276"/>
                  </a:cxn>
                  <a:cxn ang="0">
                    <a:pos x="884" y="222"/>
                  </a:cxn>
                  <a:cxn ang="0">
                    <a:pos x="855" y="168"/>
                  </a:cxn>
                  <a:cxn ang="0">
                    <a:pos x="813" y="120"/>
                  </a:cxn>
                  <a:cxn ang="0">
                    <a:pos x="759" y="84"/>
                  </a:cxn>
                  <a:cxn ang="0">
                    <a:pos x="693" y="48"/>
                  </a:cxn>
                  <a:cxn ang="0">
                    <a:pos x="621" y="24"/>
                  </a:cxn>
                  <a:cxn ang="0">
                    <a:pos x="538" y="6"/>
                  </a:cxn>
                  <a:cxn ang="0">
                    <a:pos x="448" y="0"/>
                  </a:cxn>
                  <a:cxn ang="0">
                    <a:pos x="358" y="6"/>
                  </a:cxn>
                  <a:cxn ang="0">
                    <a:pos x="275" y="24"/>
                  </a:cxn>
                  <a:cxn ang="0">
                    <a:pos x="197" y="48"/>
                  </a:cxn>
                  <a:cxn ang="0">
                    <a:pos x="131" y="84"/>
                  </a:cxn>
                  <a:cxn ang="0">
                    <a:pos x="77" y="120"/>
                  </a:cxn>
                  <a:cxn ang="0">
                    <a:pos x="35" y="168"/>
                  </a:cxn>
                  <a:cxn ang="0">
                    <a:pos x="12" y="222"/>
                  </a:cxn>
                  <a:cxn ang="0">
                    <a:pos x="0" y="276"/>
                  </a:cxn>
                  <a:cxn ang="0">
                    <a:pos x="6" y="330"/>
                  </a:cxn>
                  <a:cxn ang="0">
                    <a:pos x="35" y="378"/>
                  </a:cxn>
                  <a:cxn ang="0">
                    <a:pos x="71" y="426"/>
                  </a:cxn>
                  <a:cxn ang="0">
                    <a:pos x="125" y="462"/>
                  </a:cxn>
                  <a:cxn ang="0">
                    <a:pos x="167" y="462"/>
                  </a:cxn>
                  <a:cxn ang="0">
                    <a:pos x="107" y="426"/>
                  </a:cxn>
                  <a:cxn ang="0">
                    <a:pos x="59" y="378"/>
                  </a:cxn>
                  <a:cxn ang="0">
                    <a:pos x="35" y="330"/>
                  </a:cxn>
                  <a:cxn ang="0">
                    <a:pos x="23" y="276"/>
                  </a:cxn>
                  <a:cxn ang="0">
                    <a:pos x="23" y="276"/>
                  </a:cxn>
                </a:cxnLst>
                <a:rect l="0" t="0" r="r" b="b"/>
                <a:pathLst>
                  <a:path w="890" h="462">
                    <a:moveTo>
                      <a:pt x="23" y="276"/>
                    </a:moveTo>
                    <a:lnTo>
                      <a:pt x="29" y="222"/>
                    </a:lnTo>
                    <a:lnTo>
                      <a:pt x="59" y="174"/>
                    </a:lnTo>
                    <a:lnTo>
                      <a:pt x="95" y="132"/>
                    </a:lnTo>
                    <a:lnTo>
                      <a:pt x="149" y="96"/>
                    </a:lnTo>
                    <a:lnTo>
                      <a:pt x="209" y="60"/>
                    </a:lnTo>
                    <a:lnTo>
                      <a:pt x="281" y="36"/>
                    </a:lnTo>
                    <a:lnTo>
                      <a:pt x="364" y="24"/>
                    </a:lnTo>
                    <a:lnTo>
                      <a:pt x="448" y="18"/>
                    </a:lnTo>
                    <a:lnTo>
                      <a:pt x="532" y="24"/>
                    </a:lnTo>
                    <a:lnTo>
                      <a:pt x="609" y="36"/>
                    </a:lnTo>
                    <a:lnTo>
                      <a:pt x="681" y="60"/>
                    </a:lnTo>
                    <a:lnTo>
                      <a:pt x="741" y="96"/>
                    </a:lnTo>
                    <a:lnTo>
                      <a:pt x="795" y="132"/>
                    </a:lnTo>
                    <a:lnTo>
                      <a:pt x="831" y="174"/>
                    </a:lnTo>
                    <a:lnTo>
                      <a:pt x="861" y="222"/>
                    </a:lnTo>
                    <a:lnTo>
                      <a:pt x="867" y="276"/>
                    </a:lnTo>
                    <a:lnTo>
                      <a:pt x="855" y="330"/>
                    </a:lnTo>
                    <a:lnTo>
                      <a:pt x="831" y="378"/>
                    </a:lnTo>
                    <a:lnTo>
                      <a:pt x="783" y="426"/>
                    </a:lnTo>
                    <a:lnTo>
                      <a:pt x="723" y="462"/>
                    </a:lnTo>
                    <a:lnTo>
                      <a:pt x="765" y="462"/>
                    </a:lnTo>
                    <a:lnTo>
                      <a:pt x="819" y="426"/>
                    </a:lnTo>
                    <a:lnTo>
                      <a:pt x="855" y="378"/>
                    </a:lnTo>
                    <a:lnTo>
                      <a:pt x="884" y="330"/>
                    </a:lnTo>
                    <a:lnTo>
                      <a:pt x="890" y="276"/>
                    </a:lnTo>
                    <a:lnTo>
                      <a:pt x="884" y="222"/>
                    </a:lnTo>
                    <a:lnTo>
                      <a:pt x="855" y="168"/>
                    </a:lnTo>
                    <a:lnTo>
                      <a:pt x="813" y="120"/>
                    </a:lnTo>
                    <a:lnTo>
                      <a:pt x="759" y="84"/>
                    </a:lnTo>
                    <a:lnTo>
                      <a:pt x="693" y="48"/>
                    </a:lnTo>
                    <a:lnTo>
                      <a:pt x="621" y="24"/>
                    </a:lnTo>
                    <a:lnTo>
                      <a:pt x="538" y="6"/>
                    </a:lnTo>
                    <a:lnTo>
                      <a:pt x="448" y="0"/>
                    </a:lnTo>
                    <a:lnTo>
                      <a:pt x="358" y="6"/>
                    </a:lnTo>
                    <a:lnTo>
                      <a:pt x="275" y="24"/>
                    </a:lnTo>
                    <a:lnTo>
                      <a:pt x="197" y="48"/>
                    </a:lnTo>
                    <a:lnTo>
                      <a:pt x="131" y="84"/>
                    </a:lnTo>
                    <a:lnTo>
                      <a:pt x="77" y="120"/>
                    </a:lnTo>
                    <a:lnTo>
                      <a:pt x="35" y="168"/>
                    </a:lnTo>
                    <a:lnTo>
                      <a:pt x="12" y="222"/>
                    </a:lnTo>
                    <a:lnTo>
                      <a:pt x="0" y="276"/>
                    </a:lnTo>
                    <a:lnTo>
                      <a:pt x="6" y="330"/>
                    </a:lnTo>
                    <a:lnTo>
                      <a:pt x="35" y="378"/>
                    </a:lnTo>
                    <a:lnTo>
                      <a:pt x="71" y="426"/>
                    </a:lnTo>
                    <a:lnTo>
                      <a:pt x="125" y="462"/>
                    </a:lnTo>
                    <a:lnTo>
                      <a:pt x="167" y="462"/>
                    </a:lnTo>
                    <a:lnTo>
                      <a:pt x="107" y="426"/>
                    </a:lnTo>
                    <a:lnTo>
                      <a:pt x="59" y="378"/>
                    </a:lnTo>
                    <a:lnTo>
                      <a:pt x="35" y="330"/>
                    </a:lnTo>
                    <a:lnTo>
                      <a:pt x="23" y="276"/>
                    </a:lnTo>
                    <a:lnTo>
                      <a:pt x="23" y="276"/>
                    </a:lnTo>
                    <a:close/>
                  </a:path>
                </a:pathLst>
              </a:custGeom>
              <a:gradFill rotWithShape="0">
                <a:gsLst>
                  <a:gs pos="0">
                    <a:schemeClr val="accent2"/>
                  </a:gs>
                  <a:gs pos="100000">
                    <a:schemeClr val="accent2">
                      <a:gamma/>
                      <a:shade val="84706"/>
                      <a:invGamma/>
                    </a:schemeClr>
                  </a:gs>
                </a:gsLst>
                <a:lin ang="2700000" scaled="1"/>
              </a:gradFill>
              <a:ln w="9525">
                <a:noFill/>
                <a:round/>
                <a:headEnd/>
                <a:tailEnd/>
              </a:ln>
            </p:spPr>
            <p:txBody>
              <a:bodyPr/>
              <a:lstStyle/>
              <a:p>
                <a:pPr>
                  <a:defRPr/>
                </a:pPr>
                <a:endParaRPr lang="ru-RU">
                  <a:latin typeface="Arial" charset="0"/>
                </a:endParaRPr>
              </a:p>
            </p:txBody>
          </p:sp>
          <p:sp>
            <p:nvSpPr>
              <p:cNvPr id="49" name="Freeform 27"/>
              <p:cNvSpPr>
                <a:spLocks/>
              </p:cNvSpPr>
              <p:nvPr/>
            </p:nvSpPr>
            <p:spPr bwMode="hidden">
              <a:xfrm>
                <a:off x="2082" y="3828"/>
                <a:ext cx="407" cy="486"/>
              </a:xfrm>
              <a:custGeom>
                <a:avLst/>
                <a:gdLst/>
                <a:ahLst/>
                <a:cxnLst>
                  <a:cxn ang="0">
                    <a:pos x="18" y="300"/>
                  </a:cxn>
                  <a:cxn ang="0">
                    <a:pos x="24" y="246"/>
                  </a:cxn>
                  <a:cxn ang="0">
                    <a:pos x="48" y="198"/>
                  </a:cxn>
                  <a:cxn ang="0">
                    <a:pos x="83" y="150"/>
                  </a:cxn>
                  <a:cxn ang="0">
                    <a:pos x="131" y="108"/>
                  </a:cxn>
                  <a:cxn ang="0">
                    <a:pos x="185" y="72"/>
                  </a:cxn>
                  <a:cxn ang="0">
                    <a:pos x="251" y="42"/>
                  </a:cxn>
                  <a:cxn ang="0">
                    <a:pos x="329" y="24"/>
                  </a:cxn>
                  <a:cxn ang="0">
                    <a:pos x="406" y="6"/>
                  </a:cxn>
                  <a:cxn ang="0">
                    <a:pos x="406" y="0"/>
                  </a:cxn>
                  <a:cxn ang="0">
                    <a:pos x="323" y="12"/>
                  </a:cxn>
                  <a:cxn ang="0">
                    <a:pos x="245" y="36"/>
                  </a:cxn>
                  <a:cxn ang="0">
                    <a:pos x="179" y="66"/>
                  </a:cxn>
                  <a:cxn ang="0">
                    <a:pos x="119" y="102"/>
                  </a:cxn>
                  <a:cxn ang="0">
                    <a:pos x="72" y="144"/>
                  </a:cxn>
                  <a:cxn ang="0">
                    <a:pos x="30" y="192"/>
                  </a:cxn>
                  <a:cxn ang="0">
                    <a:pos x="6" y="246"/>
                  </a:cxn>
                  <a:cxn ang="0">
                    <a:pos x="0" y="300"/>
                  </a:cxn>
                  <a:cxn ang="0">
                    <a:pos x="6" y="348"/>
                  </a:cxn>
                  <a:cxn ang="0">
                    <a:pos x="30" y="396"/>
                  </a:cxn>
                  <a:cxn ang="0">
                    <a:pos x="66" y="444"/>
                  </a:cxn>
                  <a:cxn ang="0">
                    <a:pos x="107" y="486"/>
                  </a:cxn>
                  <a:cxn ang="0">
                    <a:pos x="131" y="486"/>
                  </a:cxn>
                  <a:cxn ang="0">
                    <a:pos x="83" y="450"/>
                  </a:cxn>
                  <a:cxn ang="0">
                    <a:pos x="48" y="402"/>
                  </a:cxn>
                  <a:cxn ang="0">
                    <a:pos x="24" y="354"/>
                  </a:cxn>
                  <a:cxn ang="0">
                    <a:pos x="18" y="300"/>
                  </a:cxn>
                  <a:cxn ang="0">
                    <a:pos x="18" y="300"/>
                  </a:cxn>
                </a:cxnLst>
                <a:rect l="0" t="0" r="r" b="b"/>
                <a:pathLst>
                  <a:path w="406" h="486">
                    <a:moveTo>
                      <a:pt x="18" y="300"/>
                    </a:moveTo>
                    <a:lnTo>
                      <a:pt x="24" y="246"/>
                    </a:lnTo>
                    <a:lnTo>
                      <a:pt x="48" y="198"/>
                    </a:lnTo>
                    <a:lnTo>
                      <a:pt x="83" y="150"/>
                    </a:lnTo>
                    <a:lnTo>
                      <a:pt x="131" y="108"/>
                    </a:lnTo>
                    <a:lnTo>
                      <a:pt x="185" y="72"/>
                    </a:lnTo>
                    <a:lnTo>
                      <a:pt x="251" y="42"/>
                    </a:lnTo>
                    <a:lnTo>
                      <a:pt x="329" y="24"/>
                    </a:lnTo>
                    <a:lnTo>
                      <a:pt x="406" y="6"/>
                    </a:lnTo>
                    <a:lnTo>
                      <a:pt x="406" y="0"/>
                    </a:lnTo>
                    <a:lnTo>
                      <a:pt x="323" y="12"/>
                    </a:lnTo>
                    <a:lnTo>
                      <a:pt x="245" y="36"/>
                    </a:lnTo>
                    <a:lnTo>
                      <a:pt x="179" y="66"/>
                    </a:lnTo>
                    <a:lnTo>
                      <a:pt x="119" y="102"/>
                    </a:lnTo>
                    <a:lnTo>
                      <a:pt x="72" y="144"/>
                    </a:lnTo>
                    <a:lnTo>
                      <a:pt x="30" y="192"/>
                    </a:lnTo>
                    <a:lnTo>
                      <a:pt x="6" y="246"/>
                    </a:lnTo>
                    <a:lnTo>
                      <a:pt x="0" y="300"/>
                    </a:lnTo>
                    <a:lnTo>
                      <a:pt x="6" y="348"/>
                    </a:lnTo>
                    <a:lnTo>
                      <a:pt x="30" y="396"/>
                    </a:lnTo>
                    <a:lnTo>
                      <a:pt x="66" y="444"/>
                    </a:lnTo>
                    <a:lnTo>
                      <a:pt x="107" y="486"/>
                    </a:lnTo>
                    <a:lnTo>
                      <a:pt x="131" y="486"/>
                    </a:lnTo>
                    <a:lnTo>
                      <a:pt x="83" y="450"/>
                    </a:lnTo>
                    <a:lnTo>
                      <a:pt x="48" y="402"/>
                    </a:lnTo>
                    <a:lnTo>
                      <a:pt x="24" y="354"/>
                    </a:lnTo>
                    <a:lnTo>
                      <a:pt x="18" y="300"/>
                    </a:lnTo>
                    <a:lnTo>
                      <a:pt x="18" y="300"/>
                    </a:lnTo>
                    <a:close/>
                  </a:path>
                </a:pathLst>
              </a:custGeom>
              <a:gradFill rotWithShape="0">
                <a:gsLst>
                  <a:gs pos="0">
                    <a:schemeClr val="accent2"/>
                  </a:gs>
                  <a:gs pos="100000">
                    <a:schemeClr val="accent2">
                      <a:gamma/>
                      <a:shade val="90980"/>
                      <a:invGamma/>
                    </a:schemeClr>
                  </a:gs>
                </a:gsLst>
                <a:lin ang="0" scaled="1"/>
              </a:gradFill>
              <a:ln w="9525">
                <a:noFill/>
                <a:round/>
                <a:headEnd/>
                <a:tailEnd/>
              </a:ln>
            </p:spPr>
            <p:txBody>
              <a:bodyPr/>
              <a:lstStyle/>
              <a:p>
                <a:pPr>
                  <a:defRPr/>
                </a:pPr>
                <a:endParaRPr lang="ru-RU">
                  <a:latin typeface="Arial" charset="0"/>
                </a:endParaRPr>
              </a:p>
            </p:txBody>
          </p:sp>
          <p:sp>
            <p:nvSpPr>
              <p:cNvPr id="50" name="Freeform 28"/>
              <p:cNvSpPr>
                <a:spLocks/>
              </p:cNvSpPr>
              <p:nvPr/>
            </p:nvSpPr>
            <p:spPr bwMode="hidden">
              <a:xfrm>
                <a:off x="2987" y="4044"/>
                <a:ext cx="108" cy="252"/>
              </a:xfrm>
              <a:custGeom>
                <a:avLst/>
                <a:gdLst/>
                <a:ahLst/>
                <a:cxnLst>
                  <a:cxn ang="0">
                    <a:pos x="89" y="84"/>
                  </a:cxn>
                  <a:cxn ang="0">
                    <a:pos x="83" y="132"/>
                  </a:cxn>
                  <a:cxn ang="0">
                    <a:pos x="65" y="174"/>
                  </a:cxn>
                  <a:cxn ang="0">
                    <a:pos x="36" y="216"/>
                  </a:cxn>
                  <a:cxn ang="0">
                    <a:pos x="0" y="252"/>
                  </a:cxn>
                  <a:cxn ang="0">
                    <a:pos x="18" y="252"/>
                  </a:cxn>
                  <a:cxn ang="0">
                    <a:pos x="53" y="216"/>
                  </a:cxn>
                  <a:cxn ang="0">
                    <a:pos x="83" y="174"/>
                  </a:cxn>
                  <a:cxn ang="0">
                    <a:pos x="101" y="132"/>
                  </a:cxn>
                  <a:cxn ang="0">
                    <a:pos x="107" y="84"/>
                  </a:cxn>
                  <a:cxn ang="0">
                    <a:pos x="101" y="42"/>
                  </a:cxn>
                  <a:cxn ang="0">
                    <a:pos x="89" y="0"/>
                  </a:cxn>
                  <a:cxn ang="0">
                    <a:pos x="65" y="0"/>
                  </a:cxn>
                  <a:cxn ang="0">
                    <a:pos x="83" y="42"/>
                  </a:cxn>
                  <a:cxn ang="0">
                    <a:pos x="89" y="84"/>
                  </a:cxn>
                  <a:cxn ang="0">
                    <a:pos x="89" y="84"/>
                  </a:cxn>
                </a:cxnLst>
                <a:rect l="0" t="0" r="r" b="b"/>
                <a:pathLst>
                  <a:path w="107" h="252">
                    <a:moveTo>
                      <a:pt x="89" y="84"/>
                    </a:moveTo>
                    <a:lnTo>
                      <a:pt x="83" y="132"/>
                    </a:lnTo>
                    <a:lnTo>
                      <a:pt x="65" y="174"/>
                    </a:lnTo>
                    <a:lnTo>
                      <a:pt x="36" y="216"/>
                    </a:lnTo>
                    <a:lnTo>
                      <a:pt x="0" y="252"/>
                    </a:lnTo>
                    <a:lnTo>
                      <a:pt x="18" y="252"/>
                    </a:lnTo>
                    <a:lnTo>
                      <a:pt x="53" y="216"/>
                    </a:lnTo>
                    <a:lnTo>
                      <a:pt x="83" y="174"/>
                    </a:lnTo>
                    <a:lnTo>
                      <a:pt x="101" y="132"/>
                    </a:lnTo>
                    <a:lnTo>
                      <a:pt x="107" y="84"/>
                    </a:lnTo>
                    <a:lnTo>
                      <a:pt x="101" y="42"/>
                    </a:lnTo>
                    <a:lnTo>
                      <a:pt x="89" y="0"/>
                    </a:lnTo>
                    <a:lnTo>
                      <a:pt x="65" y="0"/>
                    </a:lnTo>
                    <a:lnTo>
                      <a:pt x="83" y="42"/>
                    </a:lnTo>
                    <a:lnTo>
                      <a:pt x="89" y="84"/>
                    </a:lnTo>
                    <a:lnTo>
                      <a:pt x="89" y="84"/>
                    </a:lnTo>
                    <a:close/>
                  </a:path>
                </a:pathLst>
              </a:custGeom>
              <a:gradFill rotWithShape="0">
                <a:gsLst>
                  <a:gs pos="0">
                    <a:schemeClr val="accent2"/>
                  </a:gs>
                  <a:gs pos="100000">
                    <a:schemeClr val="accent2">
                      <a:gamma/>
                      <a:shade val="81961"/>
                      <a:invGamma/>
                    </a:schemeClr>
                  </a:gs>
                </a:gsLst>
                <a:lin ang="5400000" scaled="1"/>
              </a:gradFill>
              <a:ln w="9525">
                <a:noFill/>
                <a:round/>
                <a:headEnd/>
                <a:tailEnd/>
              </a:ln>
            </p:spPr>
            <p:txBody>
              <a:bodyPr/>
              <a:lstStyle/>
              <a:p>
                <a:pPr>
                  <a:defRPr/>
                </a:pPr>
                <a:endParaRPr lang="ru-RU">
                  <a:latin typeface="Arial" charset="0"/>
                </a:endParaRPr>
              </a:p>
            </p:txBody>
          </p:sp>
          <p:sp>
            <p:nvSpPr>
              <p:cNvPr id="51" name="Freeform 29"/>
              <p:cNvSpPr>
                <a:spLocks/>
              </p:cNvSpPr>
              <p:nvPr/>
            </p:nvSpPr>
            <p:spPr bwMode="hidden">
              <a:xfrm>
                <a:off x="2068" y="3685"/>
                <a:ext cx="835" cy="150"/>
              </a:xfrm>
              <a:custGeom>
                <a:avLst/>
                <a:gdLst/>
                <a:ahLst/>
                <a:cxnLst>
                  <a:cxn ang="0">
                    <a:pos x="518" y="18"/>
                  </a:cxn>
                  <a:cxn ang="0">
                    <a:pos x="597" y="24"/>
                  </a:cxn>
                  <a:cxn ang="0">
                    <a:pos x="682" y="30"/>
                  </a:cxn>
                  <a:cxn ang="0">
                    <a:pos x="755" y="42"/>
                  </a:cxn>
                  <a:cxn ang="0">
                    <a:pos x="828" y="60"/>
                  </a:cxn>
                  <a:cxn ang="0">
                    <a:pos x="835" y="42"/>
                  </a:cxn>
                  <a:cxn ang="0">
                    <a:pos x="761" y="24"/>
                  </a:cxn>
                  <a:cxn ang="0">
                    <a:pos x="688" y="12"/>
                  </a:cxn>
                  <a:cxn ang="0">
                    <a:pos x="603" y="6"/>
                  </a:cxn>
                  <a:cxn ang="0">
                    <a:pos x="518" y="0"/>
                  </a:cxn>
                  <a:cxn ang="0">
                    <a:pos x="372" y="12"/>
                  </a:cxn>
                  <a:cxn ang="0">
                    <a:pos x="232" y="36"/>
                  </a:cxn>
                  <a:cxn ang="0">
                    <a:pos x="110" y="78"/>
                  </a:cxn>
                  <a:cxn ang="0">
                    <a:pos x="0" y="132"/>
                  </a:cxn>
                  <a:cxn ang="0">
                    <a:pos x="19" y="150"/>
                  </a:cxn>
                  <a:cxn ang="0">
                    <a:pos x="122" y="96"/>
                  </a:cxn>
                  <a:cxn ang="0">
                    <a:pos x="244" y="54"/>
                  </a:cxn>
                  <a:cxn ang="0">
                    <a:pos x="378" y="30"/>
                  </a:cxn>
                  <a:cxn ang="0">
                    <a:pos x="518" y="18"/>
                  </a:cxn>
                  <a:cxn ang="0">
                    <a:pos x="518" y="18"/>
                  </a:cxn>
                </a:cxnLst>
                <a:rect l="0" t="0" r="r" b="b"/>
                <a:pathLst>
                  <a:path w="835" h="150">
                    <a:moveTo>
                      <a:pt x="518" y="18"/>
                    </a:moveTo>
                    <a:lnTo>
                      <a:pt x="597" y="24"/>
                    </a:lnTo>
                    <a:lnTo>
                      <a:pt x="682" y="30"/>
                    </a:lnTo>
                    <a:lnTo>
                      <a:pt x="755" y="42"/>
                    </a:lnTo>
                    <a:lnTo>
                      <a:pt x="828" y="60"/>
                    </a:lnTo>
                    <a:lnTo>
                      <a:pt x="835" y="42"/>
                    </a:lnTo>
                    <a:lnTo>
                      <a:pt x="761" y="24"/>
                    </a:lnTo>
                    <a:lnTo>
                      <a:pt x="688" y="12"/>
                    </a:lnTo>
                    <a:lnTo>
                      <a:pt x="603" y="6"/>
                    </a:lnTo>
                    <a:lnTo>
                      <a:pt x="518" y="0"/>
                    </a:lnTo>
                    <a:lnTo>
                      <a:pt x="372" y="12"/>
                    </a:lnTo>
                    <a:lnTo>
                      <a:pt x="232" y="36"/>
                    </a:lnTo>
                    <a:lnTo>
                      <a:pt x="110" y="78"/>
                    </a:lnTo>
                    <a:lnTo>
                      <a:pt x="0" y="132"/>
                    </a:lnTo>
                    <a:lnTo>
                      <a:pt x="19" y="150"/>
                    </a:lnTo>
                    <a:lnTo>
                      <a:pt x="122" y="96"/>
                    </a:lnTo>
                    <a:lnTo>
                      <a:pt x="244" y="54"/>
                    </a:lnTo>
                    <a:lnTo>
                      <a:pt x="378" y="30"/>
                    </a:lnTo>
                    <a:lnTo>
                      <a:pt x="518" y="18"/>
                    </a:lnTo>
                    <a:lnTo>
                      <a:pt x="518" y="18"/>
                    </a:lnTo>
                    <a:close/>
                  </a:path>
                </a:pathLst>
              </a:custGeom>
              <a:solidFill>
                <a:schemeClr val="accent2"/>
              </a:solidFill>
              <a:ln w="9525">
                <a:noFill/>
                <a:round/>
                <a:headEnd/>
                <a:tailEnd/>
              </a:ln>
            </p:spPr>
            <p:txBody>
              <a:bodyPr/>
              <a:lstStyle/>
              <a:p>
                <a:pPr>
                  <a:defRPr/>
                </a:pPr>
                <a:endParaRPr lang="ru-RU">
                  <a:latin typeface="Arial" charset="0"/>
                </a:endParaRPr>
              </a:p>
            </p:txBody>
          </p:sp>
          <p:sp>
            <p:nvSpPr>
              <p:cNvPr id="52" name="Freeform 30"/>
              <p:cNvSpPr>
                <a:spLocks/>
              </p:cNvSpPr>
              <p:nvPr/>
            </p:nvSpPr>
            <p:spPr bwMode="hidden">
              <a:xfrm>
                <a:off x="1867" y="3853"/>
                <a:ext cx="171" cy="461"/>
              </a:xfrm>
              <a:custGeom>
                <a:avLst/>
                <a:gdLst/>
                <a:ahLst/>
                <a:cxnLst>
                  <a:cxn ang="0">
                    <a:pos x="31" y="263"/>
                  </a:cxn>
                  <a:cxn ang="0">
                    <a:pos x="43" y="191"/>
                  </a:cxn>
                  <a:cxn ang="0">
                    <a:pos x="67" y="131"/>
                  </a:cxn>
                  <a:cxn ang="0">
                    <a:pos x="116" y="72"/>
                  </a:cxn>
                  <a:cxn ang="0">
                    <a:pos x="171" y="18"/>
                  </a:cxn>
                  <a:cxn ang="0">
                    <a:pos x="153" y="0"/>
                  </a:cxn>
                  <a:cxn ang="0">
                    <a:pos x="86" y="60"/>
                  </a:cxn>
                  <a:cxn ang="0">
                    <a:pos x="43" y="120"/>
                  </a:cxn>
                  <a:cxn ang="0">
                    <a:pos x="13" y="191"/>
                  </a:cxn>
                  <a:cxn ang="0">
                    <a:pos x="0" y="263"/>
                  </a:cxn>
                  <a:cxn ang="0">
                    <a:pos x="6" y="317"/>
                  </a:cxn>
                  <a:cxn ang="0">
                    <a:pos x="25" y="365"/>
                  </a:cxn>
                  <a:cxn ang="0">
                    <a:pos x="49" y="413"/>
                  </a:cxn>
                  <a:cxn ang="0">
                    <a:pos x="86" y="461"/>
                  </a:cxn>
                  <a:cxn ang="0">
                    <a:pos x="122" y="461"/>
                  </a:cxn>
                  <a:cxn ang="0">
                    <a:pos x="86" y="413"/>
                  </a:cxn>
                  <a:cxn ang="0">
                    <a:pos x="55" y="365"/>
                  </a:cxn>
                  <a:cxn ang="0">
                    <a:pos x="37" y="317"/>
                  </a:cxn>
                  <a:cxn ang="0">
                    <a:pos x="31" y="263"/>
                  </a:cxn>
                  <a:cxn ang="0">
                    <a:pos x="31" y="263"/>
                  </a:cxn>
                </a:cxnLst>
                <a:rect l="0" t="0" r="r" b="b"/>
                <a:pathLst>
                  <a:path w="171" h="461">
                    <a:moveTo>
                      <a:pt x="31" y="263"/>
                    </a:moveTo>
                    <a:lnTo>
                      <a:pt x="43" y="191"/>
                    </a:lnTo>
                    <a:lnTo>
                      <a:pt x="67" y="131"/>
                    </a:lnTo>
                    <a:lnTo>
                      <a:pt x="116" y="72"/>
                    </a:lnTo>
                    <a:lnTo>
                      <a:pt x="171" y="18"/>
                    </a:lnTo>
                    <a:lnTo>
                      <a:pt x="153" y="0"/>
                    </a:lnTo>
                    <a:lnTo>
                      <a:pt x="86" y="60"/>
                    </a:lnTo>
                    <a:lnTo>
                      <a:pt x="43" y="120"/>
                    </a:lnTo>
                    <a:lnTo>
                      <a:pt x="13" y="191"/>
                    </a:lnTo>
                    <a:lnTo>
                      <a:pt x="0" y="263"/>
                    </a:lnTo>
                    <a:lnTo>
                      <a:pt x="6" y="317"/>
                    </a:lnTo>
                    <a:lnTo>
                      <a:pt x="25" y="365"/>
                    </a:lnTo>
                    <a:lnTo>
                      <a:pt x="49" y="413"/>
                    </a:lnTo>
                    <a:lnTo>
                      <a:pt x="86" y="461"/>
                    </a:lnTo>
                    <a:lnTo>
                      <a:pt x="122" y="461"/>
                    </a:lnTo>
                    <a:lnTo>
                      <a:pt x="86" y="413"/>
                    </a:lnTo>
                    <a:lnTo>
                      <a:pt x="55" y="365"/>
                    </a:lnTo>
                    <a:lnTo>
                      <a:pt x="37" y="317"/>
                    </a:lnTo>
                    <a:lnTo>
                      <a:pt x="31" y="263"/>
                    </a:lnTo>
                    <a:lnTo>
                      <a:pt x="31" y="263"/>
                    </a:lnTo>
                    <a:close/>
                  </a:path>
                </a:pathLst>
              </a:custGeom>
              <a:solidFill>
                <a:schemeClr val="accent2"/>
              </a:solidFill>
              <a:ln w="9525">
                <a:noFill/>
                <a:round/>
                <a:headEnd/>
                <a:tailEnd/>
              </a:ln>
            </p:spPr>
            <p:txBody>
              <a:bodyPr/>
              <a:lstStyle/>
              <a:p>
                <a:pPr>
                  <a:defRPr/>
                </a:pPr>
                <a:endParaRPr lang="ru-RU">
                  <a:latin typeface="Arial" charset="0"/>
                </a:endParaRPr>
              </a:p>
            </p:txBody>
          </p:sp>
          <p:sp>
            <p:nvSpPr>
              <p:cNvPr id="53" name="Freeform 31"/>
              <p:cNvSpPr>
                <a:spLocks/>
              </p:cNvSpPr>
              <p:nvPr/>
            </p:nvSpPr>
            <p:spPr bwMode="hidden">
              <a:xfrm>
                <a:off x="2951" y="3751"/>
                <a:ext cx="360" cy="563"/>
              </a:xfrm>
              <a:custGeom>
                <a:avLst/>
                <a:gdLst/>
                <a:ahLst/>
                <a:cxnLst>
                  <a:cxn ang="0">
                    <a:pos x="360" y="365"/>
                  </a:cxn>
                  <a:cxn ang="0">
                    <a:pos x="353" y="305"/>
                  </a:cxn>
                  <a:cxn ang="0">
                    <a:pos x="335" y="251"/>
                  </a:cxn>
                  <a:cxn ang="0">
                    <a:pos x="305" y="204"/>
                  </a:cxn>
                  <a:cxn ang="0">
                    <a:pos x="262" y="156"/>
                  </a:cxn>
                  <a:cxn ang="0">
                    <a:pos x="213" y="108"/>
                  </a:cxn>
                  <a:cxn ang="0">
                    <a:pos x="159" y="66"/>
                  </a:cxn>
                  <a:cxn ang="0">
                    <a:pos x="92" y="30"/>
                  </a:cxn>
                  <a:cxn ang="0">
                    <a:pos x="19" y="0"/>
                  </a:cxn>
                  <a:cxn ang="0">
                    <a:pos x="0" y="12"/>
                  </a:cxn>
                  <a:cxn ang="0">
                    <a:pos x="67" y="42"/>
                  </a:cxn>
                  <a:cxn ang="0">
                    <a:pos x="134" y="78"/>
                  </a:cxn>
                  <a:cxn ang="0">
                    <a:pos x="189" y="114"/>
                  </a:cxn>
                  <a:cxn ang="0">
                    <a:pos x="238" y="162"/>
                  </a:cxn>
                  <a:cxn ang="0">
                    <a:pos x="274" y="210"/>
                  </a:cxn>
                  <a:cxn ang="0">
                    <a:pos x="299" y="257"/>
                  </a:cxn>
                  <a:cxn ang="0">
                    <a:pos x="317" y="311"/>
                  </a:cxn>
                  <a:cxn ang="0">
                    <a:pos x="323" y="365"/>
                  </a:cxn>
                  <a:cxn ang="0">
                    <a:pos x="317" y="419"/>
                  </a:cxn>
                  <a:cxn ang="0">
                    <a:pos x="299" y="467"/>
                  </a:cxn>
                  <a:cxn ang="0">
                    <a:pos x="274" y="515"/>
                  </a:cxn>
                  <a:cxn ang="0">
                    <a:pos x="238" y="563"/>
                  </a:cxn>
                  <a:cxn ang="0">
                    <a:pos x="268" y="563"/>
                  </a:cxn>
                  <a:cxn ang="0">
                    <a:pos x="311" y="515"/>
                  </a:cxn>
                  <a:cxn ang="0">
                    <a:pos x="335" y="467"/>
                  </a:cxn>
                  <a:cxn ang="0">
                    <a:pos x="353" y="419"/>
                  </a:cxn>
                  <a:cxn ang="0">
                    <a:pos x="360" y="365"/>
                  </a:cxn>
                  <a:cxn ang="0">
                    <a:pos x="360" y="365"/>
                  </a:cxn>
                </a:cxnLst>
                <a:rect l="0" t="0" r="r" b="b"/>
                <a:pathLst>
                  <a:path w="360" h="563">
                    <a:moveTo>
                      <a:pt x="360" y="365"/>
                    </a:moveTo>
                    <a:lnTo>
                      <a:pt x="353" y="305"/>
                    </a:lnTo>
                    <a:lnTo>
                      <a:pt x="335" y="251"/>
                    </a:lnTo>
                    <a:lnTo>
                      <a:pt x="305" y="204"/>
                    </a:lnTo>
                    <a:lnTo>
                      <a:pt x="262" y="156"/>
                    </a:lnTo>
                    <a:lnTo>
                      <a:pt x="213" y="108"/>
                    </a:lnTo>
                    <a:lnTo>
                      <a:pt x="159" y="66"/>
                    </a:lnTo>
                    <a:lnTo>
                      <a:pt x="92" y="30"/>
                    </a:lnTo>
                    <a:lnTo>
                      <a:pt x="19" y="0"/>
                    </a:lnTo>
                    <a:lnTo>
                      <a:pt x="0" y="12"/>
                    </a:lnTo>
                    <a:lnTo>
                      <a:pt x="67" y="42"/>
                    </a:lnTo>
                    <a:lnTo>
                      <a:pt x="134" y="78"/>
                    </a:lnTo>
                    <a:lnTo>
                      <a:pt x="189" y="114"/>
                    </a:lnTo>
                    <a:lnTo>
                      <a:pt x="238" y="162"/>
                    </a:lnTo>
                    <a:lnTo>
                      <a:pt x="274" y="210"/>
                    </a:lnTo>
                    <a:lnTo>
                      <a:pt x="299" y="257"/>
                    </a:lnTo>
                    <a:lnTo>
                      <a:pt x="317" y="311"/>
                    </a:lnTo>
                    <a:lnTo>
                      <a:pt x="323" y="365"/>
                    </a:lnTo>
                    <a:lnTo>
                      <a:pt x="317" y="419"/>
                    </a:lnTo>
                    <a:lnTo>
                      <a:pt x="299" y="467"/>
                    </a:lnTo>
                    <a:lnTo>
                      <a:pt x="274" y="515"/>
                    </a:lnTo>
                    <a:lnTo>
                      <a:pt x="238" y="563"/>
                    </a:lnTo>
                    <a:lnTo>
                      <a:pt x="268" y="563"/>
                    </a:lnTo>
                    <a:lnTo>
                      <a:pt x="311" y="515"/>
                    </a:lnTo>
                    <a:lnTo>
                      <a:pt x="335" y="467"/>
                    </a:lnTo>
                    <a:lnTo>
                      <a:pt x="353" y="419"/>
                    </a:lnTo>
                    <a:lnTo>
                      <a:pt x="360" y="365"/>
                    </a:lnTo>
                    <a:lnTo>
                      <a:pt x="360" y="36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a:defRPr/>
                </a:pPr>
                <a:endParaRPr lang="ru-RU">
                  <a:latin typeface="Arial" charset="0"/>
                </a:endParaRPr>
              </a:p>
            </p:txBody>
          </p:sp>
          <p:sp>
            <p:nvSpPr>
              <p:cNvPr id="54" name="Freeform 32"/>
              <p:cNvSpPr>
                <a:spLocks/>
              </p:cNvSpPr>
              <p:nvPr/>
            </p:nvSpPr>
            <p:spPr bwMode="hidden">
              <a:xfrm>
                <a:off x="2318" y="3631"/>
                <a:ext cx="1078" cy="425"/>
              </a:xfrm>
              <a:custGeom>
                <a:avLst/>
                <a:gdLst/>
                <a:ahLst/>
                <a:cxnLst>
                  <a:cxn ang="0">
                    <a:pos x="1053" y="425"/>
                  </a:cxn>
                  <a:cxn ang="0">
                    <a:pos x="1078" y="419"/>
                  </a:cxn>
                  <a:cxn ang="0">
                    <a:pos x="1066" y="377"/>
                  </a:cxn>
                  <a:cxn ang="0">
                    <a:pos x="1047" y="336"/>
                  </a:cxn>
                  <a:cxn ang="0">
                    <a:pos x="986" y="252"/>
                  </a:cxn>
                  <a:cxn ang="0">
                    <a:pos x="907" y="180"/>
                  </a:cxn>
                  <a:cxn ang="0">
                    <a:pos x="810" y="120"/>
                  </a:cxn>
                  <a:cxn ang="0">
                    <a:pos x="694" y="72"/>
                  </a:cxn>
                  <a:cxn ang="0">
                    <a:pos x="560" y="30"/>
                  </a:cxn>
                  <a:cxn ang="0">
                    <a:pos x="420" y="6"/>
                  </a:cxn>
                  <a:cxn ang="0">
                    <a:pos x="268" y="0"/>
                  </a:cxn>
                  <a:cxn ang="0">
                    <a:pos x="134" y="6"/>
                  </a:cxn>
                  <a:cxn ang="0">
                    <a:pos x="0" y="24"/>
                  </a:cxn>
                  <a:cxn ang="0">
                    <a:pos x="12" y="36"/>
                  </a:cxn>
                  <a:cxn ang="0">
                    <a:pos x="134" y="18"/>
                  </a:cxn>
                  <a:cxn ang="0">
                    <a:pos x="268" y="12"/>
                  </a:cxn>
                  <a:cxn ang="0">
                    <a:pos x="420" y="18"/>
                  </a:cxn>
                  <a:cxn ang="0">
                    <a:pos x="554" y="42"/>
                  </a:cxn>
                  <a:cxn ang="0">
                    <a:pos x="682" y="84"/>
                  </a:cxn>
                  <a:cxn ang="0">
                    <a:pos x="798" y="132"/>
                  </a:cxn>
                  <a:cxn ang="0">
                    <a:pos x="895" y="192"/>
                  </a:cxn>
                  <a:cxn ang="0">
                    <a:pos x="968" y="264"/>
                  </a:cxn>
                  <a:cxn ang="0">
                    <a:pos x="999" y="300"/>
                  </a:cxn>
                  <a:cxn ang="0">
                    <a:pos x="1023" y="342"/>
                  </a:cxn>
                  <a:cxn ang="0">
                    <a:pos x="1041" y="383"/>
                  </a:cxn>
                  <a:cxn ang="0">
                    <a:pos x="1053" y="425"/>
                  </a:cxn>
                  <a:cxn ang="0">
                    <a:pos x="1053" y="425"/>
                  </a:cxn>
                </a:cxnLst>
                <a:rect l="0" t="0" r="r" b="b"/>
                <a:pathLst>
                  <a:path w="1078" h="425">
                    <a:moveTo>
                      <a:pt x="1053" y="425"/>
                    </a:moveTo>
                    <a:lnTo>
                      <a:pt x="1078" y="419"/>
                    </a:lnTo>
                    <a:lnTo>
                      <a:pt x="1066" y="377"/>
                    </a:lnTo>
                    <a:lnTo>
                      <a:pt x="1047" y="336"/>
                    </a:lnTo>
                    <a:lnTo>
                      <a:pt x="986" y="252"/>
                    </a:lnTo>
                    <a:lnTo>
                      <a:pt x="907" y="180"/>
                    </a:lnTo>
                    <a:lnTo>
                      <a:pt x="810" y="120"/>
                    </a:lnTo>
                    <a:lnTo>
                      <a:pt x="694" y="72"/>
                    </a:lnTo>
                    <a:lnTo>
                      <a:pt x="560" y="30"/>
                    </a:lnTo>
                    <a:lnTo>
                      <a:pt x="420" y="6"/>
                    </a:lnTo>
                    <a:lnTo>
                      <a:pt x="268" y="0"/>
                    </a:lnTo>
                    <a:lnTo>
                      <a:pt x="134" y="6"/>
                    </a:lnTo>
                    <a:lnTo>
                      <a:pt x="0" y="24"/>
                    </a:lnTo>
                    <a:lnTo>
                      <a:pt x="12" y="36"/>
                    </a:lnTo>
                    <a:lnTo>
                      <a:pt x="134" y="18"/>
                    </a:lnTo>
                    <a:lnTo>
                      <a:pt x="268" y="12"/>
                    </a:lnTo>
                    <a:lnTo>
                      <a:pt x="420" y="18"/>
                    </a:lnTo>
                    <a:lnTo>
                      <a:pt x="554" y="42"/>
                    </a:lnTo>
                    <a:lnTo>
                      <a:pt x="682" y="84"/>
                    </a:lnTo>
                    <a:lnTo>
                      <a:pt x="798" y="132"/>
                    </a:lnTo>
                    <a:lnTo>
                      <a:pt x="895" y="192"/>
                    </a:lnTo>
                    <a:lnTo>
                      <a:pt x="968" y="264"/>
                    </a:lnTo>
                    <a:lnTo>
                      <a:pt x="999" y="300"/>
                    </a:lnTo>
                    <a:lnTo>
                      <a:pt x="1023" y="342"/>
                    </a:lnTo>
                    <a:lnTo>
                      <a:pt x="1041" y="383"/>
                    </a:lnTo>
                    <a:lnTo>
                      <a:pt x="1053" y="425"/>
                    </a:lnTo>
                    <a:lnTo>
                      <a:pt x="1053" y="42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a:defRPr/>
                </a:pPr>
                <a:endParaRPr lang="ru-RU">
                  <a:latin typeface="Arial" charset="0"/>
                </a:endParaRPr>
              </a:p>
            </p:txBody>
          </p:sp>
          <p:sp>
            <p:nvSpPr>
              <p:cNvPr id="55" name="Freeform 33"/>
              <p:cNvSpPr>
                <a:spLocks/>
              </p:cNvSpPr>
              <p:nvPr/>
            </p:nvSpPr>
            <p:spPr bwMode="hidden">
              <a:xfrm>
                <a:off x="3304" y="4080"/>
                <a:ext cx="98" cy="234"/>
              </a:xfrm>
              <a:custGeom>
                <a:avLst/>
                <a:gdLst/>
                <a:ahLst/>
                <a:cxnLst>
                  <a:cxn ang="0">
                    <a:pos x="0" y="234"/>
                  </a:cxn>
                  <a:cxn ang="0">
                    <a:pos x="25" y="234"/>
                  </a:cxn>
                  <a:cxn ang="0">
                    <a:pos x="55" y="186"/>
                  </a:cxn>
                  <a:cxn ang="0">
                    <a:pos x="80" y="138"/>
                  </a:cxn>
                  <a:cxn ang="0">
                    <a:pos x="92" y="90"/>
                  </a:cxn>
                  <a:cxn ang="0">
                    <a:pos x="98" y="36"/>
                  </a:cxn>
                  <a:cxn ang="0">
                    <a:pos x="98" y="0"/>
                  </a:cxn>
                  <a:cxn ang="0">
                    <a:pos x="74" y="0"/>
                  </a:cxn>
                  <a:cxn ang="0">
                    <a:pos x="74" y="36"/>
                  </a:cxn>
                  <a:cxn ang="0">
                    <a:pos x="67" y="90"/>
                  </a:cxn>
                  <a:cxn ang="0">
                    <a:pos x="55" y="138"/>
                  </a:cxn>
                  <a:cxn ang="0">
                    <a:pos x="31" y="186"/>
                  </a:cxn>
                  <a:cxn ang="0">
                    <a:pos x="0" y="234"/>
                  </a:cxn>
                  <a:cxn ang="0">
                    <a:pos x="0" y="234"/>
                  </a:cxn>
                </a:cxnLst>
                <a:rect l="0" t="0" r="r" b="b"/>
                <a:pathLst>
                  <a:path w="98" h="234">
                    <a:moveTo>
                      <a:pt x="0" y="234"/>
                    </a:moveTo>
                    <a:lnTo>
                      <a:pt x="25" y="234"/>
                    </a:lnTo>
                    <a:lnTo>
                      <a:pt x="55" y="186"/>
                    </a:lnTo>
                    <a:lnTo>
                      <a:pt x="80" y="138"/>
                    </a:lnTo>
                    <a:lnTo>
                      <a:pt x="92" y="90"/>
                    </a:lnTo>
                    <a:lnTo>
                      <a:pt x="98" y="36"/>
                    </a:lnTo>
                    <a:lnTo>
                      <a:pt x="98" y="0"/>
                    </a:lnTo>
                    <a:lnTo>
                      <a:pt x="74" y="0"/>
                    </a:lnTo>
                    <a:lnTo>
                      <a:pt x="74" y="36"/>
                    </a:lnTo>
                    <a:lnTo>
                      <a:pt x="67" y="90"/>
                    </a:lnTo>
                    <a:lnTo>
                      <a:pt x="55" y="138"/>
                    </a:lnTo>
                    <a:lnTo>
                      <a:pt x="31" y="186"/>
                    </a:lnTo>
                    <a:lnTo>
                      <a:pt x="0" y="234"/>
                    </a:lnTo>
                    <a:lnTo>
                      <a:pt x="0" y="234"/>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a:defRPr/>
                </a:pPr>
                <a:endParaRPr lang="ru-RU">
                  <a:latin typeface="Arial" charset="0"/>
                </a:endParaRPr>
              </a:p>
            </p:txBody>
          </p:sp>
          <p:sp>
            <p:nvSpPr>
              <p:cNvPr id="56" name="Freeform 34"/>
              <p:cNvSpPr>
                <a:spLocks/>
              </p:cNvSpPr>
              <p:nvPr/>
            </p:nvSpPr>
            <p:spPr bwMode="hidden">
              <a:xfrm>
                <a:off x="1776" y="3673"/>
                <a:ext cx="481" cy="641"/>
              </a:xfrm>
              <a:custGeom>
                <a:avLst/>
                <a:gdLst/>
                <a:ahLst/>
                <a:cxnLst>
                  <a:cxn ang="0">
                    <a:pos x="18" y="443"/>
                  </a:cxn>
                  <a:cxn ang="0">
                    <a:pos x="24" y="371"/>
                  </a:cxn>
                  <a:cxn ang="0">
                    <a:pos x="55" y="305"/>
                  </a:cxn>
                  <a:cxn ang="0">
                    <a:pos x="91" y="246"/>
                  </a:cxn>
                  <a:cxn ang="0">
                    <a:pos x="146" y="186"/>
                  </a:cxn>
                  <a:cxn ang="0">
                    <a:pos x="213" y="132"/>
                  </a:cxn>
                  <a:cxn ang="0">
                    <a:pos x="292" y="84"/>
                  </a:cxn>
                  <a:cxn ang="0">
                    <a:pos x="384" y="48"/>
                  </a:cxn>
                  <a:cxn ang="0">
                    <a:pos x="481" y="12"/>
                  </a:cxn>
                  <a:cxn ang="0">
                    <a:pos x="457" y="0"/>
                  </a:cxn>
                  <a:cxn ang="0">
                    <a:pos x="359" y="36"/>
                  </a:cxn>
                  <a:cxn ang="0">
                    <a:pos x="274" y="78"/>
                  </a:cxn>
                  <a:cxn ang="0">
                    <a:pos x="195" y="126"/>
                  </a:cxn>
                  <a:cxn ang="0">
                    <a:pos x="128" y="180"/>
                  </a:cxn>
                  <a:cxn ang="0">
                    <a:pos x="73" y="240"/>
                  </a:cxn>
                  <a:cxn ang="0">
                    <a:pos x="37" y="305"/>
                  </a:cxn>
                  <a:cxn ang="0">
                    <a:pos x="6" y="371"/>
                  </a:cxn>
                  <a:cxn ang="0">
                    <a:pos x="0" y="443"/>
                  </a:cxn>
                  <a:cxn ang="0">
                    <a:pos x="6" y="497"/>
                  </a:cxn>
                  <a:cxn ang="0">
                    <a:pos x="18" y="545"/>
                  </a:cxn>
                  <a:cxn ang="0">
                    <a:pos x="43" y="593"/>
                  </a:cxn>
                  <a:cxn ang="0">
                    <a:pos x="73" y="641"/>
                  </a:cxn>
                  <a:cxn ang="0">
                    <a:pos x="97" y="641"/>
                  </a:cxn>
                  <a:cxn ang="0">
                    <a:pos x="67" y="593"/>
                  </a:cxn>
                  <a:cxn ang="0">
                    <a:pos x="43" y="545"/>
                  </a:cxn>
                  <a:cxn ang="0">
                    <a:pos x="24" y="497"/>
                  </a:cxn>
                  <a:cxn ang="0">
                    <a:pos x="18" y="443"/>
                  </a:cxn>
                  <a:cxn ang="0">
                    <a:pos x="18" y="443"/>
                  </a:cxn>
                </a:cxnLst>
                <a:rect l="0" t="0" r="r" b="b"/>
                <a:pathLst>
                  <a:path w="481" h="641">
                    <a:moveTo>
                      <a:pt x="18" y="443"/>
                    </a:moveTo>
                    <a:lnTo>
                      <a:pt x="24" y="371"/>
                    </a:lnTo>
                    <a:lnTo>
                      <a:pt x="55" y="305"/>
                    </a:lnTo>
                    <a:lnTo>
                      <a:pt x="91" y="246"/>
                    </a:lnTo>
                    <a:lnTo>
                      <a:pt x="146" y="186"/>
                    </a:lnTo>
                    <a:lnTo>
                      <a:pt x="213" y="132"/>
                    </a:lnTo>
                    <a:lnTo>
                      <a:pt x="292" y="84"/>
                    </a:lnTo>
                    <a:lnTo>
                      <a:pt x="384" y="48"/>
                    </a:lnTo>
                    <a:lnTo>
                      <a:pt x="481" y="12"/>
                    </a:lnTo>
                    <a:lnTo>
                      <a:pt x="457" y="0"/>
                    </a:lnTo>
                    <a:lnTo>
                      <a:pt x="359" y="36"/>
                    </a:lnTo>
                    <a:lnTo>
                      <a:pt x="274" y="78"/>
                    </a:lnTo>
                    <a:lnTo>
                      <a:pt x="195" y="126"/>
                    </a:lnTo>
                    <a:lnTo>
                      <a:pt x="128" y="180"/>
                    </a:lnTo>
                    <a:lnTo>
                      <a:pt x="73" y="240"/>
                    </a:lnTo>
                    <a:lnTo>
                      <a:pt x="37" y="305"/>
                    </a:lnTo>
                    <a:lnTo>
                      <a:pt x="6" y="371"/>
                    </a:lnTo>
                    <a:lnTo>
                      <a:pt x="0" y="443"/>
                    </a:lnTo>
                    <a:lnTo>
                      <a:pt x="6" y="497"/>
                    </a:lnTo>
                    <a:lnTo>
                      <a:pt x="18" y="545"/>
                    </a:lnTo>
                    <a:lnTo>
                      <a:pt x="43" y="593"/>
                    </a:lnTo>
                    <a:lnTo>
                      <a:pt x="73" y="641"/>
                    </a:lnTo>
                    <a:lnTo>
                      <a:pt x="97" y="641"/>
                    </a:lnTo>
                    <a:lnTo>
                      <a:pt x="67" y="593"/>
                    </a:lnTo>
                    <a:lnTo>
                      <a:pt x="43" y="545"/>
                    </a:lnTo>
                    <a:lnTo>
                      <a:pt x="24" y="497"/>
                    </a:lnTo>
                    <a:lnTo>
                      <a:pt x="18" y="443"/>
                    </a:lnTo>
                    <a:lnTo>
                      <a:pt x="18" y="443"/>
                    </a:lnTo>
                    <a:close/>
                  </a:path>
                </a:pathLst>
              </a:custGeom>
              <a:solidFill>
                <a:schemeClr val="accent2"/>
              </a:solidFill>
              <a:ln w="9525">
                <a:noFill/>
                <a:round/>
                <a:headEnd/>
                <a:tailEnd/>
              </a:ln>
            </p:spPr>
            <p:txBody>
              <a:bodyPr/>
              <a:lstStyle/>
              <a:p>
                <a:pPr>
                  <a:defRPr/>
                </a:pPr>
                <a:endParaRPr lang="ru-RU">
                  <a:latin typeface="Arial" charset="0"/>
                </a:endParaRPr>
              </a:p>
            </p:txBody>
          </p:sp>
        </p:grpSp>
        <p:grpSp>
          <p:nvGrpSpPr>
            <p:cNvPr id="8" name="Group 35"/>
            <p:cNvGrpSpPr>
              <a:grpSpLocks/>
            </p:cNvGrpSpPr>
            <p:nvPr userDrawn="1"/>
          </p:nvGrpSpPr>
          <p:grpSpPr bwMode="auto">
            <a:xfrm>
              <a:off x="4128" y="3360"/>
              <a:ext cx="1351" cy="821"/>
              <a:chOff x="4128" y="3360"/>
              <a:chExt cx="1351" cy="821"/>
            </a:xfrm>
          </p:grpSpPr>
          <p:sp>
            <p:nvSpPr>
              <p:cNvPr id="22" name="Freeform 36"/>
              <p:cNvSpPr>
                <a:spLocks noEditPoints="1"/>
              </p:cNvSpPr>
              <p:nvPr/>
            </p:nvSpPr>
            <p:spPr bwMode="hidden">
              <a:xfrm>
                <a:off x="4200" y="3402"/>
                <a:ext cx="1201" cy="731"/>
              </a:xfrm>
              <a:custGeom>
                <a:avLst/>
                <a:gdLst/>
                <a:ahLst/>
                <a:cxnLst>
                  <a:cxn ang="0">
                    <a:pos x="484" y="6"/>
                  </a:cxn>
                  <a:cxn ang="0">
                    <a:pos x="263" y="60"/>
                  </a:cxn>
                  <a:cxn ang="0">
                    <a:pos x="101" y="162"/>
                  </a:cxn>
                  <a:cxn ang="0">
                    <a:pos x="12" y="294"/>
                  </a:cxn>
                  <a:cxn ang="0">
                    <a:pos x="0" y="366"/>
                  </a:cxn>
                  <a:cxn ang="0">
                    <a:pos x="12" y="437"/>
                  </a:cxn>
                  <a:cxn ang="0">
                    <a:pos x="101" y="569"/>
                  </a:cxn>
                  <a:cxn ang="0">
                    <a:pos x="263" y="671"/>
                  </a:cxn>
                  <a:cxn ang="0">
                    <a:pos x="484" y="725"/>
                  </a:cxn>
                  <a:cxn ang="0">
                    <a:pos x="723" y="725"/>
                  </a:cxn>
                  <a:cxn ang="0">
                    <a:pos x="938" y="671"/>
                  </a:cxn>
                  <a:cxn ang="0">
                    <a:pos x="1100" y="569"/>
                  </a:cxn>
                  <a:cxn ang="0">
                    <a:pos x="1189" y="437"/>
                  </a:cxn>
                  <a:cxn ang="0">
                    <a:pos x="1201" y="366"/>
                  </a:cxn>
                  <a:cxn ang="0">
                    <a:pos x="1189" y="294"/>
                  </a:cxn>
                  <a:cxn ang="0">
                    <a:pos x="1100" y="162"/>
                  </a:cxn>
                  <a:cxn ang="0">
                    <a:pos x="938" y="60"/>
                  </a:cxn>
                  <a:cxn ang="0">
                    <a:pos x="723" y="6"/>
                  </a:cxn>
                  <a:cxn ang="0">
                    <a:pos x="604" y="0"/>
                  </a:cxn>
                  <a:cxn ang="0">
                    <a:pos x="490" y="701"/>
                  </a:cxn>
                  <a:cxn ang="0">
                    <a:pos x="287" y="647"/>
                  </a:cxn>
                  <a:cxn ang="0">
                    <a:pos x="131" y="557"/>
                  </a:cxn>
                  <a:cxn ang="0">
                    <a:pos x="48" y="437"/>
                  </a:cxn>
                  <a:cxn ang="0">
                    <a:pos x="36" y="366"/>
                  </a:cxn>
                  <a:cxn ang="0">
                    <a:pos x="48" y="300"/>
                  </a:cxn>
                  <a:cxn ang="0">
                    <a:pos x="131" y="174"/>
                  </a:cxn>
                  <a:cxn ang="0">
                    <a:pos x="287" y="84"/>
                  </a:cxn>
                  <a:cxn ang="0">
                    <a:pos x="490" y="30"/>
                  </a:cxn>
                  <a:cxn ang="0">
                    <a:pos x="717" y="30"/>
                  </a:cxn>
                  <a:cxn ang="0">
                    <a:pos x="920" y="84"/>
                  </a:cxn>
                  <a:cxn ang="0">
                    <a:pos x="1070" y="174"/>
                  </a:cxn>
                  <a:cxn ang="0">
                    <a:pos x="1153" y="300"/>
                  </a:cxn>
                  <a:cxn ang="0">
                    <a:pos x="1153" y="437"/>
                  </a:cxn>
                  <a:cxn ang="0">
                    <a:pos x="1070" y="557"/>
                  </a:cxn>
                  <a:cxn ang="0">
                    <a:pos x="920" y="647"/>
                  </a:cxn>
                  <a:cxn ang="0">
                    <a:pos x="717" y="701"/>
                  </a:cxn>
                  <a:cxn ang="0">
                    <a:pos x="604" y="707"/>
                  </a:cxn>
                </a:cxnLst>
                <a:rect l="0" t="0" r="r" b="b"/>
                <a:pathLst>
                  <a:path w="1201" h="731">
                    <a:moveTo>
                      <a:pt x="604" y="0"/>
                    </a:moveTo>
                    <a:lnTo>
                      <a:pt x="484" y="6"/>
                    </a:lnTo>
                    <a:lnTo>
                      <a:pt x="370" y="30"/>
                    </a:lnTo>
                    <a:lnTo>
                      <a:pt x="263" y="60"/>
                    </a:lnTo>
                    <a:lnTo>
                      <a:pt x="179" y="108"/>
                    </a:lnTo>
                    <a:lnTo>
                      <a:pt x="101" y="162"/>
                    </a:lnTo>
                    <a:lnTo>
                      <a:pt x="48" y="222"/>
                    </a:lnTo>
                    <a:lnTo>
                      <a:pt x="12" y="294"/>
                    </a:lnTo>
                    <a:lnTo>
                      <a:pt x="6" y="330"/>
                    </a:lnTo>
                    <a:lnTo>
                      <a:pt x="0" y="366"/>
                    </a:lnTo>
                    <a:lnTo>
                      <a:pt x="6" y="401"/>
                    </a:lnTo>
                    <a:lnTo>
                      <a:pt x="12" y="437"/>
                    </a:lnTo>
                    <a:lnTo>
                      <a:pt x="48" y="509"/>
                    </a:lnTo>
                    <a:lnTo>
                      <a:pt x="101" y="569"/>
                    </a:lnTo>
                    <a:lnTo>
                      <a:pt x="179" y="623"/>
                    </a:lnTo>
                    <a:lnTo>
                      <a:pt x="263" y="671"/>
                    </a:lnTo>
                    <a:lnTo>
                      <a:pt x="370" y="701"/>
                    </a:lnTo>
                    <a:lnTo>
                      <a:pt x="484" y="725"/>
                    </a:lnTo>
                    <a:lnTo>
                      <a:pt x="604" y="731"/>
                    </a:lnTo>
                    <a:lnTo>
                      <a:pt x="723" y="725"/>
                    </a:lnTo>
                    <a:lnTo>
                      <a:pt x="837" y="701"/>
                    </a:lnTo>
                    <a:lnTo>
                      <a:pt x="938" y="671"/>
                    </a:lnTo>
                    <a:lnTo>
                      <a:pt x="1028" y="623"/>
                    </a:lnTo>
                    <a:lnTo>
                      <a:pt x="1100" y="569"/>
                    </a:lnTo>
                    <a:lnTo>
                      <a:pt x="1153" y="509"/>
                    </a:lnTo>
                    <a:lnTo>
                      <a:pt x="1189" y="437"/>
                    </a:lnTo>
                    <a:lnTo>
                      <a:pt x="1201" y="401"/>
                    </a:lnTo>
                    <a:lnTo>
                      <a:pt x="1201" y="366"/>
                    </a:lnTo>
                    <a:lnTo>
                      <a:pt x="1201" y="330"/>
                    </a:lnTo>
                    <a:lnTo>
                      <a:pt x="1189" y="294"/>
                    </a:lnTo>
                    <a:lnTo>
                      <a:pt x="1153" y="222"/>
                    </a:lnTo>
                    <a:lnTo>
                      <a:pt x="1100" y="162"/>
                    </a:lnTo>
                    <a:lnTo>
                      <a:pt x="1028" y="108"/>
                    </a:lnTo>
                    <a:lnTo>
                      <a:pt x="938" y="60"/>
                    </a:lnTo>
                    <a:lnTo>
                      <a:pt x="837" y="30"/>
                    </a:lnTo>
                    <a:lnTo>
                      <a:pt x="723" y="6"/>
                    </a:lnTo>
                    <a:lnTo>
                      <a:pt x="604" y="0"/>
                    </a:lnTo>
                    <a:lnTo>
                      <a:pt x="604" y="0"/>
                    </a:lnTo>
                    <a:close/>
                    <a:moveTo>
                      <a:pt x="604" y="707"/>
                    </a:moveTo>
                    <a:lnTo>
                      <a:pt x="490" y="701"/>
                    </a:lnTo>
                    <a:lnTo>
                      <a:pt x="382" y="683"/>
                    </a:lnTo>
                    <a:lnTo>
                      <a:pt x="287" y="647"/>
                    </a:lnTo>
                    <a:lnTo>
                      <a:pt x="203" y="611"/>
                    </a:lnTo>
                    <a:lnTo>
                      <a:pt x="131" y="557"/>
                    </a:lnTo>
                    <a:lnTo>
                      <a:pt x="83" y="497"/>
                    </a:lnTo>
                    <a:lnTo>
                      <a:pt x="48" y="437"/>
                    </a:lnTo>
                    <a:lnTo>
                      <a:pt x="42" y="401"/>
                    </a:lnTo>
                    <a:lnTo>
                      <a:pt x="36" y="366"/>
                    </a:lnTo>
                    <a:lnTo>
                      <a:pt x="42" y="330"/>
                    </a:lnTo>
                    <a:lnTo>
                      <a:pt x="48" y="300"/>
                    </a:lnTo>
                    <a:lnTo>
                      <a:pt x="83" y="234"/>
                    </a:lnTo>
                    <a:lnTo>
                      <a:pt x="131" y="174"/>
                    </a:lnTo>
                    <a:lnTo>
                      <a:pt x="203" y="126"/>
                    </a:lnTo>
                    <a:lnTo>
                      <a:pt x="287" y="84"/>
                    </a:lnTo>
                    <a:lnTo>
                      <a:pt x="382" y="54"/>
                    </a:lnTo>
                    <a:lnTo>
                      <a:pt x="490" y="30"/>
                    </a:lnTo>
                    <a:lnTo>
                      <a:pt x="604" y="24"/>
                    </a:lnTo>
                    <a:lnTo>
                      <a:pt x="717" y="30"/>
                    </a:lnTo>
                    <a:lnTo>
                      <a:pt x="825" y="54"/>
                    </a:lnTo>
                    <a:lnTo>
                      <a:pt x="920" y="84"/>
                    </a:lnTo>
                    <a:lnTo>
                      <a:pt x="1004" y="126"/>
                    </a:lnTo>
                    <a:lnTo>
                      <a:pt x="1070" y="174"/>
                    </a:lnTo>
                    <a:lnTo>
                      <a:pt x="1124" y="234"/>
                    </a:lnTo>
                    <a:lnTo>
                      <a:pt x="1153" y="300"/>
                    </a:lnTo>
                    <a:lnTo>
                      <a:pt x="1165" y="366"/>
                    </a:lnTo>
                    <a:lnTo>
                      <a:pt x="1153" y="437"/>
                    </a:lnTo>
                    <a:lnTo>
                      <a:pt x="1124" y="497"/>
                    </a:lnTo>
                    <a:lnTo>
                      <a:pt x="1070" y="557"/>
                    </a:lnTo>
                    <a:lnTo>
                      <a:pt x="1004" y="611"/>
                    </a:lnTo>
                    <a:lnTo>
                      <a:pt x="920" y="647"/>
                    </a:lnTo>
                    <a:lnTo>
                      <a:pt x="825" y="683"/>
                    </a:lnTo>
                    <a:lnTo>
                      <a:pt x="717" y="701"/>
                    </a:lnTo>
                    <a:lnTo>
                      <a:pt x="604" y="707"/>
                    </a:lnTo>
                    <a:lnTo>
                      <a:pt x="604" y="707"/>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a:defRPr/>
                </a:pPr>
                <a:endParaRPr lang="ru-RU">
                  <a:latin typeface="Arial" charset="0"/>
                </a:endParaRPr>
              </a:p>
            </p:txBody>
          </p:sp>
          <p:sp>
            <p:nvSpPr>
              <p:cNvPr id="23" name="Freeform 37"/>
              <p:cNvSpPr>
                <a:spLocks/>
              </p:cNvSpPr>
              <p:nvPr/>
            </p:nvSpPr>
            <p:spPr bwMode="hidden">
              <a:xfrm>
                <a:off x="4128" y="3366"/>
                <a:ext cx="544" cy="737"/>
              </a:xfrm>
              <a:custGeom>
                <a:avLst/>
                <a:gdLst/>
                <a:ahLst/>
                <a:cxnLst>
                  <a:cxn ang="0">
                    <a:pos x="24" y="402"/>
                  </a:cxn>
                  <a:cxn ang="0">
                    <a:pos x="36" y="330"/>
                  </a:cxn>
                  <a:cxn ang="0">
                    <a:pos x="66" y="264"/>
                  </a:cxn>
                  <a:cxn ang="0">
                    <a:pos x="108" y="204"/>
                  </a:cxn>
                  <a:cxn ang="0">
                    <a:pos x="173" y="150"/>
                  </a:cxn>
                  <a:cxn ang="0">
                    <a:pos x="251" y="102"/>
                  </a:cxn>
                  <a:cxn ang="0">
                    <a:pos x="335" y="60"/>
                  </a:cxn>
                  <a:cxn ang="0">
                    <a:pos x="436" y="30"/>
                  </a:cxn>
                  <a:cxn ang="0">
                    <a:pos x="544" y="12"/>
                  </a:cxn>
                  <a:cxn ang="0">
                    <a:pos x="544" y="0"/>
                  </a:cxn>
                  <a:cxn ang="0">
                    <a:pos x="430" y="18"/>
                  </a:cxn>
                  <a:cxn ang="0">
                    <a:pos x="329" y="48"/>
                  </a:cxn>
                  <a:cxn ang="0">
                    <a:pos x="233" y="90"/>
                  </a:cxn>
                  <a:cxn ang="0">
                    <a:pos x="155" y="138"/>
                  </a:cxn>
                  <a:cxn ang="0">
                    <a:pos x="90" y="198"/>
                  </a:cxn>
                  <a:cxn ang="0">
                    <a:pos x="42" y="258"/>
                  </a:cxn>
                  <a:cxn ang="0">
                    <a:pos x="12" y="330"/>
                  </a:cxn>
                  <a:cxn ang="0">
                    <a:pos x="0" y="402"/>
                  </a:cxn>
                  <a:cxn ang="0">
                    <a:pos x="6" y="455"/>
                  </a:cxn>
                  <a:cxn ang="0">
                    <a:pos x="18" y="503"/>
                  </a:cxn>
                  <a:cxn ang="0">
                    <a:pos x="42" y="545"/>
                  </a:cxn>
                  <a:cxn ang="0">
                    <a:pos x="78" y="593"/>
                  </a:cxn>
                  <a:cxn ang="0">
                    <a:pos x="114" y="635"/>
                  </a:cxn>
                  <a:cxn ang="0">
                    <a:pos x="161" y="671"/>
                  </a:cxn>
                  <a:cxn ang="0">
                    <a:pos x="221" y="707"/>
                  </a:cxn>
                  <a:cxn ang="0">
                    <a:pos x="281" y="737"/>
                  </a:cxn>
                  <a:cxn ang="0">
                    <a:pos x="323" y="737"/>
                  </a:cxn>
                  <a:cxn ang="0">
                    <a:pos x="257" y="707"/>
                  </a:cxn>
                  <a:cxn ang="0">
                    <a:pos x="203" y="671"/>
                  </a:cxn>
                  <a:cxn ang="0">
                    <a:pos x="149" y="635"/>
                  </a:cxn>
                  <a:cxn ang="0">
                    <a:pos x="108" y="593"/>
                  </a:cxn>
                  <a:cxn ang="0">
                    <a:pos x="72" y="551"/>
                  </a:cxn>
                  <a:cxn ang="0">
                    <a:pos x="48" y="503"/>
                  </a:cxn>
                  <a:cxn ang="0">
                    <a:pos x="30" y="455"/>
                  </a:cxn>
                  <a:cxn ang="0">
                    <a:pos x="24" y="402"/>
                  </a:cxn>
                  <a:cxn ang="0">
                    <a:pos x="24" y="402"/>
                  </a:cxn>
                </a:cxnLst>
                <a:rect l="0" t="0" r="r" b="b"/>
                <a:pathLst>
                  <a:path w="544" h="737">
                    <a:moveTo>
                      <a:pt x="24" y="402"/>
                    </a:moveTo>
                    <a:lnTo>
                      <a:pt x="36" y="330"/>
                    </a:lnTo>
                    <a:lnTo>
                      <a:pt x="66" y="264"/>
                    </a:lnTo>
                    <a:lnTo>
                      <a:pt x="108" y="204"/>
                    </a:lnTo>
                    <a:lnTo>
                      <a:pt x="173" y="150"/>
                    </a:lnTo>
                    <a:lnTo>
                      <a:pt x="251" y="102"/>
                    </a:lnTo>
                    <a:lnTo>
                      <a:pt x="335" y="60"/>
                    </a:lnTo>
                    <a:lnTo>
                      <a:pt x="436" y="30"/>
                    </a:lnTo>
                    <a:lnTo>
                      <a:pt x="544" y="12"/>
                    </a:lnTo>
                    <a:lnTo>
                      <a:pt x="544" y="0"/>
                    </a:lnTo>
                    <a:lnTo>
                      <a:pt x="430" y="18"/>
                    </a:lnTo>
                    <a:lnTo>
                      <a:pt x="329" y="48"/>
                    </a:lnTo>
                    <a:lnTo>
                      <a:pt x="233" y="90"/>
                    </a:lnTo>
                    <a:lnTo>
                      <a:pt x="155" y="138"/>
                    </a:lnTo>
                    <a:lnTo>
                      <a:pt x="90" y="198"/>
                    </a:lnTo>
                    <a:lnTo>
                      <a:pt x="42" y="258"/>
                    </a:lnTo>
                    <a:lnTo>
                      <a:pt x="12" y="330"/>
                    </a:lnTo>
                    <a:lnTo>
                      <a:pt x="0" y="402"/>
                    </a:lnTo>
                    <a:lnTo>
                      <a:pt x="6" y="455"/>
                    </a:lnTo>
                    <a:lnTo>
                      <a:pt x="18" y="503"/>
                    </a:lnTo>
                    <a:lnTo>
                      <a:pt x="42" y="545"/>
                    </a:lnTo>
                    <a:lnTo>
                      <a:pt x="78" y="593"/>
                    </a:lnTo>
                    <a:lnTo>
                      <a:pt x="114" y="635"/>
                    </a:lnTo>
                    <a:lnTo>
                      <a:pt x="161" y="671"/>
                    </a:lnTo>
                    <a:lnTo>
                      <a:pt x="221" y="707"/>
                    </a:lnTo>
                    <a:lnTo>
                      <a:pt x="281" y="737"/>
                    </a:lnTo>
                    <a:lnTo>
                      <a:pt x="323" y="737"/>
                    </a:lnTo>
                    <a:lnTo>
                      <a:pt x="257" y="707"/>
                    </a:lnTo>
                    <a:lnTo>
                      <a:pt x="203" y="671"/>
                    </a:lnTo>
                    <a:lnTo>
                      <a:pt x="149" y="635"/>
                    </a:lnTo>
                    <a:lnTo>
                      <a:pt x="108" y="593"/>
                    </a:lnTo>
                    <a:lnTo>
                      <a:pt x="72" y="551"/>
                    </a:lnTo>
                    <a:lnTo>
                      <a:pt x="48" y="503"/>
                    </a:lnTo>
                    <a:lnTo>
                      <a:pt x="30" y="455"/>
                    </a:lnTo>
                    <a:lnTo>
                      <a:pt x="24" y="402"/>
                    </a:lnTo>
                    <a:lnTo>
                      <a:pt x="24" y="402"/>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a:defRPr/>
                </a:pPr>
                <a:endParaRPr lang="ru-RU">
                  <a:latin typeface="Arial" charset="0"/>
                </a:endParaRPr>
              </a:p>
            </p:txBody>
          </p:sp>
          <p:sp>
            <p:nvSpPr>
              <p:cNvPr id="24" name="Freeform 38"/>
              <p:cNvSpPr>
                <a:spLocks/>
              </p:cNvSpPr>
              <p:nvPr/>
            </p:nvSpPr>
            <p:spPr bwMode="hidden">
              <a:xfrm>
                <a:off x="4792" y="3360"/>
                <a:ext cx="609" cy="252"/>
              </a:xfrm>
              <a:custGeom>
                <a:avLst/>
                <a:gdLst/>
                <a:ahLst/>
                <a:cxnLst>
                  <a:cxn ang="0">
                    <a:pos x="12" y="12"/>
                  </a:cxn>
                  <a:cxn ang="0">
                    <a:pos x="113" y="18"/>
                  </a:cxn>
                  <a:cxn ang="0">
                    <a:pos x="203" y="30"/>
                  </a:cxn>
                  <a:cxn ang="0">
                    <a:pos x="292" y="48"/>
                  </a:cxn>
                  <a:cxn ang="0">
                    <a:pos x="376" y="78"/>
                  </a:cxn>
                  <a:cxn ang="0">
                    <a:pos x="448" y="114"/>
                  </a:cxn>
                  <a:cxn ang="0">
                    <a:pos x="514" y="156"/>
                  </a:cxn>
                  <a:cxn ang="0">
                    <a:pos x="567" y="198"/>
                  </a:cxn>
                  <a:cxn ang="0">
                    <a:pos x="609" y="252"/>
                  </a:cxn>
                  <a:cxn ang="0">
                    <a:pos x="609" y="216"/>
                  </a:cxn>
                  <a:cxn ang="0">
                    <a:pos x="561" y="168"/>
                  </a:cxn>
                  <a:cxn ang="0">
                    <a:pos x="502" y="126"/>
                  </a:cxn>
                  <a:cxn ang="0">
                    <a:pos x="436" y="90"/>
                  </a:cxn>
                  <a:cxn ang="0">
                    <a:pos x="364" y="60"/>
                  </a:cxn>
                  <a:cxn ang="0">
                    <a:pos x="286" y="36"/>
                  </a:cxn>
                  <a:cxn ang="0">
                    <a:pos x="197" y="18"/>
                  </a:cxn>
                  <a:cxn ang="0">
                    <a:pos x="107" y="6"/>
                  </a:cxn>
                  <a:cxn ang="0">
                    <a:pos x="12" y="0"/>
                  </a:cxn>
                  <a:cxn ang="0">
                    <a:pos x="6" y="0"/>
                  </a:cxn>
                  <a:cxn ang="0">
                    <a:pos x="0" y="0"/>
                  </a:cxn>
                  <a:cxn ang="0">
                    <a:pos x="0" y="12"/>
                  </a:cxn>
                  <a:cxn ang="0">
                    <a:pos x="6" y="12"/>
                  </a:cxn>
                  <a:cxn ang="0">
                    <a:pos x="12" y="12"/>
                  </a:cxn>
                  <a:cxn ang="0">
                    <a:pos x="12" y="12"/>
                  </a:cxn>
                </a:cxnLst>
                <a:rect l="0" t="0" r="r" b="b"/>
                <a:pathLst>
                  <a:path w="609" h="252">
                    <a:moveTo>
                      <a:pt x="12" y="12"/>
                    </a:moveTo>
                    <a:lnTo>
                      <a:pt x="113" y="18"/>
                    </a:lnTo>
                    <a:lnTo>
                      <a:pt x="203" y="30"/>
                    </a:lnTo>
                    <a:lnTo>
                      <a:pt x="292" y="48"/>
                    </a:lnTo>
                    <a:lnTo>
                      <a:pt x="376" y="78"/>
                    </a:lnTo>
                    <a:lnTo>
                      <a:pt x="448" y="114"/>
                    </a:lnTo>
                    <a:lnTo>
                      <a:pt x="514" y="156"/>
                    </a:lnTo>
                    <a:lnTo>
                      <a:pt x="567" y="198"/>
                    </a:lnTo>
                    <a:lnTo>
                      <a:pt x="609" y="252"/>
                    </a:lnTo>
                    <a:lnTo>
                      <a:pt x="609" y="216"/>
                    </a:lnTo>
                    <a:lnTo>
                      <a:pt x="561" y="168"/>
                    </a:lnTo>
                    <a:lnTo>
                      <a:pt x="502" y="126"/>
                    </a:lnTo>
                    <a:lnTo>
                      <a:pt x="436" y="90"/>
                    </a:lnTo>
                    <a:lnTo>
                      <a:pt x="364" y="60"/>
                    </a:lnTo>
                    <a:lnTo>
                      <a:pt x="286" y="36"/>
                    </a:lnTo>
                    <a:lnTo>
                      <a:pt x="197" y="18"/>
                    </a:lnTo>
                    <a:lnTo>
                      <a:pt x="107" y="6"/>
                    </a:lnTo>
                    <a:lnTo>
                      <a:pt x="12" y="0"/>
                    </a:lnTo>
                    <a:lnTo>
                      <a:pt x="6" y="0"/>
                    </a:lnTo>
                    <a:lnTo>
                      <a:pt x="0" y="0"/>
                    </a:lnTo>
                    <a:lnTo>
                      <a:pt x="0" y="12"/>
                    </a:lnTo>
                    <a:lnTo>
                      <a:pt x="6" y="12"/>
                    </a:lnTo>
                    <a:lnTo>
                      <a:pt x="12" y="12"/>
                    </a:lnTo>
                    <a:lnTo>
                      <a:pt x="12" y="12"/>
                    </a:lnTo>
                    <a:close/>
                  </a:path>
                </a:pathLst>
              </a:custGeom>
              <a:gradFill rotWithShape="0">
                <a:gsLst>
                  <a:gs pos="0">
                    <a:schemeClr val="accent2">
                      <a:gamma/>
                      <a:tint val="94118"/>
                      <a:invGamma/>
                    </a:schemeClr>
                  </a:gs>
                  <a:gs pos="100000">
                    <a:schemeClr val="accent2"/>
                  </a:gs>
                </a:gsLst>
                <a:lin ang="5400000" scaled="1"/>
              </a:gradFill>
              <a:ln w="9525">
                <a:noFill/>
                <a:round/>
                <a:headEnd/>
                <a:tailEnd/>
              </a:ln>
            </p:spPr>
            <p:txBody>
              <a:bodyPr/>
              <a:lstStyle/>
              <a:p>
                <a:pPr>
                  <a:defRPr/>
                </a:pPr>
                <a:endParaRPr lang="ru-RU">
                  <a:latin typeface="Arial" charset="0"/>
                </a:endParaRPr>
              </a:p>
            </p:txBody>
          </p:sp>
          <p:sp>
            <p:nvSpPr>
              <p:cNvPr id="25" name="Freeform 39"/>
              <p:cNvSpPr>
                <a:spLocks/>
              </p:cNvSpPr>
              <p:nvPr/>
            </p:nvSpPr>
            <p:spPr bwMode="hidden">
              <a:xfrm>
                <a:off x="5246" y="4007"/>
                <a:ext cx="72" cy="54"/>
              </a:xfrm>
              <a:custGeom>
                <a:avLst/>
                <a:gdLst/>
                <a:ahLst/>
                <a:cxnLst>
                  <a:cxn ang="0">
                    <a:pos x="72" y="0"/>
                  </a:cxn>
                  <a:cxn ang="0">
                    <a:pos x="36" y="30"/>
                  </a:cxn>
                  <a:cxn ang="0">
                    <a:pos x="0" y="54"/>
                  </a:cxn>
                  <a:cxn ang="0">
                    <a:pos x="36" y="54"/>
                  </a:cxn>
                  <a:cxn ang="0">
                    <a:pos x="54" y="42"/>
                  </a:cxn>
                  <a:cxn ang="0">
                    <a:pos x="72" y="24"/>
                  </a:cxn>
                  <a:cxn ang="0">
                    <a:pos x="72" y="24"/>
                  </a:cxn>
                  <a:cxn ang="0">
                    <a:pos x="72" y="0"/>
                  </a:cxn>
                  <a:cxn ang="0">
                    <a:pos x="72" y="0"/>
                  </a:cxn>
                </a:cxnLst>
                <a:rect l="0" t="0" r="r" b="b"/>
                <a:pathLst>
                  <a:path w="72" h="54">
                    <a:moveTo>
                      <a:pt x="72" y="0"/>
                    </a:moveTo>
                    <a:lnTo>
                      <a:pt x="36" y="30"/>
                    </a:lnTo>
                    <a:lnTo>
                      <a:pt x="0" y="54"/>
                    </a:lnTo>
                    <a:lnTo>
                      <a:pt x="36" y="54"/>
                    </a:lnTo>
                    <a:lnTo>
                      <a:pt x="54" y="42"/>
                    </a:lnTo>
                    <a:lnTo>
                      <a:pt x="72" y="24"/>
                    </a:lnTo>
                    <a:lnTo>
                      <a:pt x="72" y="24"/>
                    </a:lnTo>
                    <a:lnTo>
                      <a:pt x="72" y="0"/>
                    </a:lnTo>
                    <a:lnTo>
                      <a:pt x="72" y="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a:defRPr/>
                </a:pPr>
                <a:endParaRPr lang="ru-RU">
                  <a:latin typeface="Arial" charset="0"/>
                </a:endParaRPr>
              </a:p>
            </p:txBody>
          </p:sp>
          <p:sp>
            <p:nvSpPr>
              <p:cNvPr id="26" name="Freeform 40"/>
              <p:cNvSpPr>
                <a:spLocks/>
              </p:cNvSpPr>
              <p:nvPr/>
            </p:nvSpPr>
            <p:spPr bwMode="hidden">
              <a:xfrm>
                <a:off x="4505" y="4073"/>
                <a:ext cx="705" cy="108"/>
              </a:xfrm>
              <a:custGeom>
                <a:avLst/>
                <a:gdLst/>
                <a:ahLst/>
                <a:cxnLst>
                  <a:cxn ang="0">
                    <a:pos x="299" y="90"/>
                  </a:cxn>
                  <a:cxn ang="0">
                    <a:pos x="221" y="90"/>
                  </a:cxn>
                  <a:cxn ang="0">
                    <a:pos x="143" y="78"/>
                  </a:cxn>
                  <a:cxn ang="0">
                    <a:pos x="0" y="48"/>
                  </a:cxn>
                  <a:cxn ang="0">
                    <a:pos x="0" y="66"/>
                  </a:cxn>
                  <a:cxn ang="0">
                    <a:pos x="143" y="96"/>
                  </a:cxn>
                  <a:cxn ang="0">
                    <a:pos x="221" y="108"/>
                  </a:cxn>
                  <a:cxn ang="0">
                    <a:pos x="299" y="108"/>
                  </a:cxn>
                  <a:cxn ang="0">
                    <a:pos x="412" y="102"/>
                  </a:cxn>
                  <a:cxn ang="0">
                    <a:pos x="520" y="84"/>
                  </a:cxn>
                  <a:cxn ang="0">
                    <a:pos x="615" y="60"/>
                  </a:cxn>
                  <a:cxn ang="0">
                    <a:pos x="705" y="24"/>
                  </a:cxn>
                  <a:cxn ang="0">
                    <a:pos x="705" y="0"/>
                  </a:cxn>
                  <a:cxn ang="0">
                    <a:pos x="615" y="42"/>
                  </a:cxn>
                  <a:cxn ang="0">
                    <a:pos x="520" y="66"/>
                  </a:cxn>
                  <a:cxn ang="0">
                    <a:pos x="412" y="84"/>
                  </a:cxn>
                  <a:cxn ang="0">
                    <a:pos x="299" y="90"/>
                  </a:cxn>
                  <a:cxn ang="0">
                    <a:pos x="299" y="90"/>
                  </a:cxn>
                </a:cxnLst>
                <a:rect l="0" t="0" r="r" b="b"/>
                <a:pathLst>
                  <a:path w="705" h="108">
                    <a:moveTo>
                      <a:pt x="299" y="90"/>
                    </a:moveTo>
                    <a:lnTo>
                      <a:pt x="221" y="90"/>
                    </a:lnTo>
                    <a:lnTo>
                      <a:pt x="143" y="78"/>
                    </a:lnTo>
                    <a:lnTo>
                      <a:pt x="0" y="48"/>
                    </a:lnTo>
                    <a:lnTo>
                      <a:pt x="0" y="66"/>
                    </a:lnTo>
                    <a:lnTo>
                      <a:pt x="143" y="96"/>
                    </a:lnTo>
                    <a:lnTo>
                      <a:pt x="221" y="108"/>
                    </a:lnTo>
                    <a:lnTo>
                      <a:pt x="299" y="108"/>
                    </a:lnTo>
                    <a:lnTo>
                      <a:pt x="412" y="102"/>
                    </a:lnTo>
                    <a:lnTo>
                      <a:pt x="520" y="84"/>
                    </a:lnTo>
                    <a:lnTo>
                      <a:pt x="615" y="60"/>
                    </a:lnTo>
                    <a:lnTo>
                      <a:pt x="705" y="24"/>
                    </a:lnTo>
                    <a:lnTo>
                      <a:pt x="705" y="0"/>
                    </a:lnTo>
                    <a:lnTo>
                      <a:pt x="615" y="42"/>
                    </a:lnTo>
                    <a:lnTo>
                      <a:pt x="520" y="66"/>
                    </a:lnTo>
                    <a:lnTo>
                      <a:pt x="412" y="84"/>
                    </a:lnTo>
                    <a:lnTo>
                      <a:pt x="299" y="90"/>
                    </a:lnTo>
                    <a:lnTo>
                      <a:pt x="29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a:defRPr/>
                </a:pPr>
                <a:endParaRPr lang="ru-RU">
                  <a:latin typeface="Arial" charset="0"/>
                </a:endParaRPr>
              </a:p>
            </p:txBody>
          </p:sp>
          <p:sp>
            <p:nvSpPr>
              <p:cNvPr id="27" name="Freeform 41"/>
              <p:cNvSpPr>
                <a:spLocks/>
              </p:cNvSpPr>
              <p:nvPr/>
            </p:nvSpPr>
            <p:spPr bwMode="hidden">
              <a:xfrm>
                <a:off x="5336" y="3654"/>
                <a:ext cx="143" cy="341"/>
              </a:xfrm>
              <a:custGeom>
                <a:avLst/>
                <a:gdLst/>
                <a:ahLst/>
                <a:cxnLst>
                  <a:cxn ang="0">
                    <a:pos x="119" y="114"/>
                  </a:cxn>
                  <a:cxn ang="0">
                    <a:pos x="113" y="173"/>
                  </a:cxn>
                  <a:cxn ang="0">
                    <a:pos x="89" y="239"/>
                  </a:cxn>
                  <a:cxn ang="0">
                    <a:pos x="47" y="293"/>
                  </a:cxn>
                  <a:cxn ang="0">
                    <a:pos x="0" y="341"/>
                  </a:cxn>
                  <a:cxn ang="0">
                    <a:pos x="29" y="341"/>
                  </a:cxn>
                  <a:cxn ang="0">
                    <a:pos x="77" y="287"/>
                  </a:cxn>
                  <a:cxn ang="0">
                    <a:pos x="113" y="233"/>
                  </a:cxn>
                  <a:cxn ang="0">
                    <a:pos x="137" y="173"/>
                  </a:cxn>
                  <a:cxn ang="0">
                    <a:pos x="143" y="114"/>
                  </a:cxn>
                  <a:cxn ang="0">
                    <a:pos x="137" y="60"/>
                  </a:cxn>
                  <a:cxn ang="0">
                    <a:pos x="119" y="0"/>
                  </a:cxn>
                  <a:cxn ang="0">
                    <a:pos x="89" y="0"/>
                  </a:cxn>
                  <a:cxn ang="0">
                    <a:pos x="113" y="60"/>
                  </a:cxn>
                  <a:cxn ang="0">
                    <a:pos x="119" y="114"/>
                  </a:cxn>
                  <a:cxn ang="0">
                    <a:pos x="119" y="114"/>
                  </a:cxn>
                </a:cxnLst>
                <a:rect l="0" t="0" r="r" b="b"/>
                <a:pathLst>
                  <a:path w="143" h="341">
                    <a:moveTo>
                      <a:pt x="119" y="114"/>
                    </a:moveTo>
                    <a:lnTo>
                      <a:pt x="113" y="173"/>
                    </a:lnTo>
                    <a:lnTo>
                      <a:pt x="89" y="239"/>
                    </a:lnTo>
                    <a:lnTo>
                      <a:pt x="47" y="293"/>
                    </a:lnTo>
                    <a:lnTo>
                      <a:pt x="0" y="341"/>
                    </a:lnTo>
                    <a:lnTo>
                      <a:pt x="29" y="341"/>
                    </a:lnTo>
                    <a:lnTo>
                      <a:pt x="77" y="287"/>
                    </a:lnTo>
                    <a:lnTo>
                      <a:pt x="113" y="233"/>
                    </a:lnTo>
                    <a:lnTo>
                      <a:pt x="137" y="173"/>
                    </a:lnTo>
                    <a:lnTo>
                      <a:pt x="143" y="114"/>
                    </a:lnTo>
                    <a:lnTo>
                      <a:pt x="137" y="60"/>
                    </a:lnTo>
                    <a:lnTo>
                      <a:pt x="119" y="0"/>
                    </a:lnTo>
                    <a:lnTo>
                      <a:pt x="89" y="0"/>
                    </a:lnTo>
                    <a:lnTo>
                      <a:pt x="113" y="60"/>
                    </a:lnTo>
                    <a:lnTo>
                      <a:pt x="119" y="114"/>
                    </a:lnTo>
                    <a:lnTo>
                      <a:pt x="119" y="114"/>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a:defRPr/>
                </a:pPr>
                <a:endParaRPr lang="ru-RU">
                  <a:latin typeface="Arial" charset="0"/>
                </a:endParaRPr>
              </a:p>
            </p:txBody>
          </p:sp>
          <p:sp>
            <p:nvSpPr>
              <p:cNvPr id="28" name="Freeform 42"/>
              <p:cNvSpPr>
                <a:spLocks/>
              </p:cNvSpPr>
              <p:nvPr/>
            </p:nvSpPr>
            <p:spPr bwMode="hidden">
              <a:xfrm>
                <a:off x="5061" y="3624"/>
                <a:ext cx="83" cy="90"/>
              </a:xfrm>
              <a:custGeom>
                <a:avLst/>
                <a:gdLst/>
                <a:ahLst/>
                <a:cxnLst>
                  <a:cxn ang="0">
                    <a:pos x="59" y="90"/>
                  </a:cxn>
                  <a:cxn ang="0">
                    <a:pos x="83" y="84"/>
                  </a:cxn>
                  <a:cxn ang="0">
                    <a:pos x="71" y="60"/>
                  </a:cxn>
                  <a:cxn ang="0">
                    <a:pos x="53" y="42"/>
                  </a:cxn>
                  <a:cxn ang="0">
                    <a:pos x="6" y="0"/>
                  </a:cxn>
                  <a:cxn ang="0">
                    <a:pos x="0" y="18"/>
                  </a:cxn>
                  <a:cxn ang="0">
                    <a:pos x="35" y="48"/>
                  </a:cxn>
                  <a:cxn ang="0">
                    <a:pos x="59" y="90"/>
                  </a:cxn>
                  <a:cxn ang="0">
                    <a:pos x="59" y="90"/>
                  </a:cxn>
                </a:cxnLst>
                <a:rect l="0" t="0" r="r" b="b"/>
                <a:pathLst>
                  <a:path w="83" h="90">
                    <a:moveTo>
                      <a:pt x="59" y="90"/>
                    </a:moveTo>
                    <a:lnTo>
                      <a:pt x="83" y="84"/>
                    </a:lnTo>
                    <a:lnTo>
                      <a:pt x="71" y="60"/>
                    </a:lnTo>
                    <a:lnTo>
                      <a:pt x="53" y="42"/>
                    </a:lnTo>
                    <a:lnTo>
                      <a:pt x="6" y="0"/>
                    </a:lnTo>
                    <a:lnTo>
                      <a:pt x="0" y="18"/>
                    </a:lnTo>
                    <a:lnTo>
                      <a:pt x="35" y="48"/>
                    </a:lnTo>
                    <a:lnTo>
                      <a:pt x="59" y="90"/>
                    </a:lnTo>
                    <a:lnTo>
                      <a:pt x="5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a:defRPr/>
                </a:pPr>
                <a:endParaRPr lang="ru-RU">
                  <a:latin typeface="Arial" charset="0"/>
                </a:endParaRPr>
              </a:p>
            </p:txBody>
          </p:sp>
          <p:sp>
            <p:nvSpPr>
              <p:cNvPr id="29" name="Freeform 43"/>
              <p:cNvSpPr>
                <a:spLocks/>
              </p:cNvSpPr>
              <p:nvPr/>
            </p:nvSpPr>
            <p:spPr bwMode="hidden">
              <a:xfrm>
                <a:off x="4445" y="3552"/>
                <a:ext cx="717" cy="431"/>
              </a:xfrm>
              <a:custGeom>
                <a:avLst/>
                <a:gdLst/>
                <a:ahLst/>
                <a:cxnLst>
                  <a:cxn ang="0">
                    <a:pos x="693" y="216"/>
                  </a:cxn>
                  <a:cxn ang="0">
                    <a:pos x="687" y="257"/>
                  </a:cxn>
                  <a:cxn ang="0">
                    <a:pos x="669" y="293"/>
                  </a:cxn>
                  <a:cxn ang="0">
                    <a:pos x="633" y="329"/>
                  </a:cxn>
                  <a:cxn ang="0">
                    <a:pos x="598" y="359"/>
                  </a:cxn>
                  <a:cxn ang="0">
                    <a:pos x="544" y="383"/>
                  </a:cxn>
                  <a:cxn ang="0">
                    <a:pos x="490" y="401"/>
                  </a:cxn>
                  <a:cxn ang="0">
                    <a:pos x="424" y="413"/>
                  </a:cxn>
                  <a:cxn ang="0">
                    <a:pos x="359" y="419"/>
                  </a:cxn>
                  <a:cxn ang="0">
                    <a:pos x="293" y="413"/>
                  </a:cxn>
                  <a:cxn ang="0">
                    <a:pos x="227" y="401"/>
                  </a:cxn>
                  <a:cxn ang="0">
                    <a:pos x="173" y="383"/>
                  </a:cxn>
                  <a:cxn ang="0">
                    <a:pos x="119" y="359"/>
                  </a:cxn>
                  <a:cxn ang="0">
                    <a:pos x="84" y="329"/>
                  </a:cxn>
                  <a:cxn ang="0">
                    <a:pos x="48" y="293"/>
                  </a:cxn>
                  <a:cxn ang="0">
                    <a:pos x="30" y="257"/>
                  </a:cxn>
                  <a:cxn ang="0">
                    <a:pos x="24" y="216"/>
                  </a:cxn>
                  <a:cxn ang="0">
                    <a:pos x="30" y="174"/>
                  </a:cxn>
                  <a:cxn ang="0">
                    <a:pos x="48" y="138"/>
                  </a:cxn>
                  <a:cxn ang="0">
                    <a:pos x="84" y="102"/>
                  </a:cxn>
                  <a:cxn ang="0">
                    <a:pos x="119" y="72"/>
                  </a:cxn>
                  <a:cxn ang="0">
                    <a:pos x="173" y="48"/>
                  </a:cxn>
                  <a:cxn ang="0">
                    <a:pos x="227" y="30"/>
                  </a:cxn>
                  <a:cxn ang="0">
                    <a:pos x="293" y="18"/>
                  </a:cxn>
                  <a:cxn ang="0">
                    <a:pos x="359" y="12"/>
                  </a:cxn>
                  <a:cxn ang="0">
                    <a:pos x="418" y="18"/>
                  </a:cxn>
                  <a:cxn ang="0">
                    <a:pos x="478" y="30"/>
                  </a:cxn>
                  <a:cxn ang="0">
                    <a:pos x="532" y="48"/>
                  </a:cxn>
                  <a:cxn ang="0">
                    <a:pos x="580" y="66"/>
                  </a:cxn>
                  <a:cxn ang="0">
                    <a:pos x="586" y="48"/>
                  </a:cxn>
                  <a:cxn ang="0">
                    <a:pos x="478" y="12"/>
                  </a:cxn>
                  <a:cxn ang="0">
                    <a:pos x="418" y="6"/>
                  </a:cxn>
                  <a:cxn ang="0">
                    <a:pos x="359" y="0"/>
                  </a:cxn>
                  <a:cxn ang="0">
                    <a:pos x="287" y="6"/>
                  </a:cxn>
                  <a:cxn ang="0">
                    <a:pos x="221" y="18"/>
                  </a:cxn>
                  <a:cxn ang="0">
                    <a:pos x="161" y="36"/>
                  </a:cxn>
                  <a:cxn ang="0">
                    <a:pos x="107" y="66"/>
                  </a:cxn>
                  <a:cxn ang="0">
                    <a:pos x="60" y="96"/>
                  </a:cxn>
                  <a:cxn ang="0">
                    <a:pos x="30" y="132"/>
                  </a:cxn>
                  <a:cxn ang="0">
                    <a:pos x="6" y="174"/>
                  </a:cxn>
                  <a:cxn ang="0">
                    <a:pos x="0" y="216"/>
                  </a:cxn>
                  <a:cxn ang="0">
                    <a:pos x="6" y="257"/>
                  </a:cxn>
                  <a:cxn ang="0">
                    <a:pos x="30" y="299"/>
                  </a:cxn>
                  <a:cxn ang="0">
                    <a:pos x="60" y="335"/>
                  </a:cxn>
                  <a:cxn ang="0">
                    <a:pos x="107" y="371"/>
                  </a:cxn>
                  <a:cxn ang="0">
                    <a:pos x="161" y="395"/>
                  </a:cxn>
                  <a:cxn ang="0">
                    <a:pos x="221" y="413"/>
                  </a:cxn>
                  <a:cxn ang="0">
                    <a:pos x="287" y="425"/>
                  </a:cxn>
                  <a:cxn ang="0">
                    <a:pos x="359" y="431"/>
                  </a:cxn>
                  <a:cxn ang="0">
                    <a:pos x="430" y="425"/>
                  </a:cxn>
                  <a:cxn ang="0">
                    <a:pos x="496" y="413"/>
                  </a:cxn>
                  <a:cxn ang="0">
                    <a:pos x="562" y="395"/>
                  </a:cxn>
                  <a:cxn ang="0">
                    <a:pos x="610" y="371"/>
                  </a:cxn>
                  <a:cxn ang="0">
                    <a:pos x="657" y="335"/>
                  </a:cxn>
                  <a:cxn ang="0">
                    <a:pos x="687" y="299"/>
                  </a:cxn>
                  <a:cxn ang="0">
                    <a:pos x="711" y="257"/>
                  </a:cxn>
                  <a:cxn ang="0">
                    <a:pos x="717" y="216"/>
                  </a:cxn>
                  <a:cxn ang="0">
                    <a:pos x="717" y="204"/>
                  </a:cxn>
                  <a:cxn ang="0">
                    <a:pos x="711" y="192"/>
                  </a:cxn>
                  <a:cxn ang="0">
                    <a:pos x="687" y="198"/>
                  </a:cxn>
                  <a:cxn ang="0">
                    <a:pos x="693" y="210"/>
                  </a:cxn>
                  <a:cxn ang="0">
                    <a:pos x="693" y="216"/>
                  </a:cxn>
                  <a:cxn ang="0">
                    <a:pos x="693" y="216"/>
                  </a:cxn>
                </a:cxnLst>
                <a:rect l="0" t="0" r="r" b="b"/>
                <a:pathLst>
                  <a:path w="717" h="431">
                    <a:moveTo>
                      <a:pt x="693" y="216"/>
                    </a:moveTo>
                    <a:lnTo>
                      <a:pt x="687" y="257"/>
                    </a:lnTo>
                    <a:lnTo>
                      <a:pt x="669" y="293"/>
                    </a:lnTo>
                    <a:lnTo>
                      <a:pt x="633" y="329"/>
                    </a:lnTo>
                    <a:lnTo>
                      <a:pt x="598" y="359"/>
                    </a:lnTo>
                    <a:lnTo>
                      <a:pt x="544" y="383"/>
                    </a:lnTo>
                    <a:lnTo>
                      <a:pt x="490" y="401"/>
                    </a:lnTo>
                    <a:lnTo>
                      <a:pt x="424" y="413"/>
                    </a:lnTo>
                    <a:lnTo>
                      <a:pt x="359" y="419"/>
                    </a:lnTo>
                    <a:lnTo>
                      <a:pt x="293" y="413"/>
                    </a:lnTo>
                    <a:lnTo>
                      <a:pt x="227" y="401"/>
                    </a:lnTo>
                    <a:lnTo>
                      <a:pt x="173" y="383"/>
                    </a:lnTo>
                    <a:lnTo>
                      <a:pt x="119" y="359"/>
                    </a:lnTo>
                    <a:lnTo>
                      <a:pt x="84" y="329"/>
                    </a:lnTo>
                    <a:lnTo>
                      <a:pt x="48" y="293"/>
                    </a:lnTo>
                    <a:lnTo>
                      <a:pt x="30" y="257"/>
                    </a:lnTo>
                    <a:lnTo>
                      <a:pt x="24" y="216"/>
                    </a:lnTo>
                    <a:lnTo>
                      <a:pt x="30" y="174"/>
                    </a:lnTo>
                    <a:lnTo>
                      <a:pt x="48" y="138"/>
                    </a:lnTo>
                    <a:lnTo>
                      <a:pt x="84" y="102"/>
                    </a:lnTo>
                    <a:lnTo>
                      <a:pt x="119" y="72"/>
                    </a:lnTo>
                    <a:lnTo>
                      <a:pt x="173" y="48"/>
                    </a:lnTo>
                    <a:lnTo>
                      <a:pt x="227" y="30"/>
                    </a:lnTo>
                    <a:lnTo>
                      <a:pt x="293" y="18"/>
                    </a:lnTo>
                    <a:lnTo>
                      <a:pt x="359" y="12"/>
                    </a:lnTo>
                    <a:lnTo>
                      <a:pt x="418" y="18"/>
                    </a:lnTo>
                    <a:lnTo>
                      <a:pt x="478" y="30"/>
                    </a:lnTo>
                    <a:lnTo>
                      <a:pt x="532" y="48"/>
                    </a:lnTo>
                    <a:lnTo>
                      <a:pt x="580" y="66"/>
                    </a:lnTo>
                    <a:lnTo>
                      <a:pt x="586" y="48"/>
                    </a:lnTo>
                    <a:lnTo>
                      <a:pt x="478" y="12"/>
                    </a:lnTo>
                    <a:lnTo>
                      <a:pt x="418" y="6"/>
                    </a:lnTo>
                    <a:lnTo>
                      <a:pt x="359" y="0"/>
                    </a:lnTo>
                    <a:lnTo>
                      <a:pt x="287" y="6"/>
                    </a:lnTo>
                    <a:lnTo>
                      <a:pt x="221" y="18"/>
                    </a:lnTo>
                    <a:lnTo>
                      <a:pt x="161" y="36"/>
                    </a:lnTo>
                    <a:lnTo>
                      <a:pt x="107" y="66"/>
                    </a:lnTo>
                    <a:lnTo>
                      <a:pt x="60" y="96"/>
                    </a:lnTo>
                    <a:lnTo>
                      <a:pt x="30" y="132"/>
                    </a:lnTo>
                    <a:lnTo>
                      <a:pt x="6" y="174"/>
                    </a:lnTo>
                    <a:lnTo>
                      <a:pt x="0" y="216"/>
                    </a:lnTo>
                    <a:lnTo>
                      <a:pt x="6" y="257"/>
                    </a:lnTo>
                    <a:lnTo>
                      <a:pt x="30" y="299"/>
                    </a:lnTo>
                    <a:lnTo>
                      <a:pt x="60" y="335"/>
                    </a:lnTo>
                    <a:lnTo>
                      <a:pt x="107" y="371"/>
                    </a:lnTo>
                    <a:lnTo>
                      <a:pt x="161" y="395"/>
                    </a:lnTo>
                    <a:lnTo>
                      <a:pt x="221" y="413"/>
                    </a:lnTo>
                    <a:lnTo>
                      <a:pt x="287" y="425"/>
                    </a:lnTo>
                    <a:lnTo>
                      <a:pt x="359" y="431"/>
                    </a:lnTo>
                    <a:lnTo>
                      <a:pt x="430" y="425"/>
                    </a:lnTo>
                    <a:lnTo>
                      <a:pt x="496" y="413"/>
                    </a:lnTo>
                    <a:lnTo>
                      <a:pt x="562" y="395"/>
                    </a:lnTo>
                    <a:lnTo>
                      <a:pt x="610" y="371"/>
                    </a:lnTo>
                    <a:lnTo>
                      <a:pt x="657" y="335"/>
                    </a:lnTo>
                    <a:lnTo>
                      <a:pt x="687" y="299"/>
                    </a:lnTo>
                    <a:lnTo>
                      <a:pt x="711" y="257"/>
                    </a:lnTo>
                    <a:lnTo>
                      <a:pt x="717" y="216"/>
                    </a:lnTo>
                    <a:lnTo>
                      <a:pt x="717" y="204"/>
                    </a:lnTo>
                    <a:lnTo>
                      <a:pt x="711" y="192"/>
                    </a:lnTo>
                    <a:lnTo>
                      <a:pt x="687" y="198"/>
                    </a:lnTo>
                    <a:lnTo>
                      <a:pt x="693" y="210"/>
                    </a:lnTo>
                    <a:lnTo>
                      <a:pt x="693" y="216"/>
                    </a:lnTo>
                    <a:lnTo>
                      <a:pt x="693" y="216"/>
                    </a:lnTo>
                    <a:close/>
                  </a:path>
                </a:pathLst>
              </a:custGeom>
              <a:solidFill>
                <a:schemeClr val="accent2"/>
              </a:solidFill>
              <a:ln w="9525">
                <a:noFill/>
                <a:round/>
                <a:headEnd/>
                <a:tailEnd/>
              </a:ln>
            </p:spPr>
            <p:txBody>
              <a:bodyPr/>
              <a:lstStyle/>
              <a:p>
                <a:pPr>
                  <a:defRPr/>
                </a:pPr>
                <a:endParaRPr lang="ru-RU">
                  <a:latin typeface="Arial" charset="0"/>
                </a:endParaRPr>
              </a:p>
            </p:txBody>
          </p:sp>
          <p:sp>
            <p:nvSpPr>
              <p:cNvPr id="30" name="Freeform 44"/>
              <p:cNvSpPr>
                <a:spLocks/>
              </p:cNvSpPr>
              <p:nvPr/>
            </p:nvSpPr>
            <p:spPr bwMode="hidden">
              <a:xfrm>
                <a:off x="4349" y="3510"/>
                <a:ext cx="909" cy="533"/>
              </a:xfrm>
              <a:custGeom>
                <a:avLst/>
                <a:gdLst/>
                <a:ahLst/>
                <a:cxnLst>
                  <a:cxn ang="0">
                    <a:pos x="616" y="0"/>
                  </a:cxn>
                  <a:cxn ang="0">
                    <a:pos x="616" y="18"/>
                  </a:cxn>
                  <a:cxn ang="0">
                    <a:pos x="724" y="60"/>
                  </a:cxn>
                  <a:cxn ang="0">
                    <a:pos x="765" y="84"/>
                  </a:cxn>
                  <a:cxn ang="0">
                    <a:pos x="807" y="114"/>
                  </a:cxn>
                  <a:cxn ang="0">
                    <a:pos x="837" y="144"/>
                  </a:cxn>
                  <a:cxn ang="0">
                    <a:pos x="861" y="180"/>
                  </a:cxn>
                  <a:cxn ang="0">
                    <a:pos x="873" y="216"/>
                  </a:cxn>
                  <a:cxn ang="0">
                    <a:pos x="879" y="258"/>
                  </a:cxn>
                  <a:cxn ang="0">
                    <a:pos x="873" y="311"/>
                  </a:cxn>
                  <a:cxn ang="0">
                    <a:pos x="843" y="359"/>
                  </a:cxn>
                  <a:cxn ang="0">
                    <a:pos x="807" y="401"/>
                  </a:cxn>
                  <a:cxn ang="0">
                    <a:pos x="753" y="443"/>
                  </a:cxn>
                  <a:cxn ang="0">
                    <a:pos x="694" y="473"/>
                  </a:cxn>
                  <a:cxn ang="0">
                    <a:pos x="622" y="497"/>
                  </a:cxn>
                  <a:cxn ang="0">
                    <a:pos x="538" y="509"/>
                  </a:cxn>
                  <a:cxn ang="0">
                    <a:pos x="455" y="515"/>
                  </a:cxn>
                  <a:cxn ang="0">
                    <a:pos x="371" y="509"/>
                  </a:cxn>
                  <a:cxn ang="0">
                    <a:pos x="287" y="497"/>
                  </a:cxn>
                  <a:cxn ang="0">
                    <a:pos x="215" y="473"/>
                  </a:cxn>
                  <a:cxn ang="0">
                    <a:pos x="156" y="443"/>
                  </a:cxn>
                  <a:cxn ang="0">
                    <a:pos x="102" y="401"/>
                  </a:cxn>
                  <a:cxn ang="0">
                    <a:pos x="66" y="359"/>
                  </a:cxn>
                  <a:cxn ang="0">
                    <a:pos x="36" y="311"/>
                  </a:cxn>
                  <a:cxn ang="0">
                    <a:pos x="30" y="258"/>
                  </a:cxn>
                  <a:cxn ang="0">
                    <a:pos x="36" y="222"/>
                  </a:cxn>
                  <a:cxn ang="0">
                    <a:pos x="48" y="186"/>
                  </a:cxn>
                  <a:cxn ang="0">
                    <a:pos x="66" y="156"/>
                  </a:cxn>
                  <a:cxn ang="0">
                    <a:pos x="90" y="126"/>
                  </a:cxn>
                  <a:cxn ang="0">
                    <a:pos x="66" y="114"/>
                  </a:cxn>
                  <a:cxn ang="0">
                    <a:pos x="36" y="144"/>
                  </a:cxn>
                  <a:cxn ang="0">
                    <a:pos x="18" y="180"/>
                  </a:cxn>
                  <a:cxn ang="0">
                    <a:pos x="6" y="216"/>
                  </a:cxn>
                  <a:cxn ang="0">
                    <a:pos x="0" y="258"/>
                  </a:cxn>
                  <a:cxn ang="0">
                    <a:pos x="12" y="311"/>
                  </a:cxn>
                  <a:cxn ang="0">
                    <a:pos x="36" y="365"/>
                  </a:cxn>
                  <a:cxn ang="0">
                    <a:pos x="78" y="413"/>
                  </a:cxn>
                  <a:cxn ang="0">
                    <a:pos x="132" y="449"/>
                  </a:cxn>
                  <a:cxn ang="0">
                    <a:pos x="203" y="485"/>
                  </a:cxn>
                  <a:cxn ang="0">
                    <a:pos x="275" y="509"/>
                  </a:cxn>
                  <a:cxn ang="0">
                    <a:pos x="365" y="527"/>
                  </a:cxn>
                  <a:cxn ang="0">
                    <a:pos x="455" y="533"/>
                  </a:cxn>
                  <a:cxn ang="0">
                    <a:pos x="544" y="527"/>
                  </a:cxn>
                  <a:cxn ang="0">
                    <a:pos x="634" y="509"/>
                  </a:cxn>
                  <a:cxn ang="0">
                    <a:pos x="712" y="485"/>
                  </a:cxn>
                  <a:cxn ang="0">
                    <a:pos x="777" y="449"/>
                  </a:cxn>
                  <a:cxn ang="0">
                    <a:pos x="831" y="413"/>
                  </a:cxn>
                  <a:cxn ang="0">
                    <a:pos x="873" y="365"/>
                  </a:cxn>
                  <a:cxn ang="0">
                    <a:pos x="897" y="311"/>
                  </a:cxn>
                  <a:cxn ang="0">
                    <a:pos x="909" y="258"/>
                  </a:cxn>
                  <a:cxn ang="0">
                    <a:pos x="903" y="216"/>
                  </a:cxn>
                  <a:cxn ang="0">
                    <a:pos x="885" y="174"/>
                  </a:cxn>
                  <a:cxn ang="0">
                    <a:pos x="861" y="132"/>
                  </a:cxn>
                  <a:cxn ang="0">
                    <a:pos x="825" y="102"/>
                  </a:cxn>
                  <a:cxn ang="0">
                    <a:pos x="783" y="66"/>
                  </a:cxn>
                  <a:cxn ang="0">
                    <a:pos x="735" y="42"/>
                  </a:cxn>
                  <a:cxn ang="0">
                    <a:pos x="616" y="0"/>
                  </a:cxn>
                  <a:cxn ang="0">
                    <a:pos x="616" y="0"/>
                  </a:cxn>
                </a:cxnLst>
                <a:rect l="0" t="0" r="r" b="b"/>
                <a:pathLst>
                  <a:path w="909" h="533">
                    <a:moveTo>
                      <a:pt x="616" y="0"/>
                    </a:moveTo>
                    <a:lnTo>
                      <a:pt x="616" y="18"/>
                    </a:lnTo>
                    <a:lnTo>
                      <a:pt x="724" y="60"/>
                    </a:lnTo>
                    <a:lnTo>
                      <a:pt x="765" y="84"/>
                    </a:lnTo>
                    <a:lnTo>
                      <a:pt x="807" y="114"/>
                    </a:lnTo>
                    <a:lnTo>
                      <a:pt x="837" y="144"/>
                    </a:lnTo>
                    <a:lnTo>
                      <a:pt x="861" y="180"/>
                    </a:lnTo>
                    <a:lnTo>
                      <a:pt x="873" y="216"/>
                    </a:lnTo>
                    <a:lnTo>
                      <a:pt x="879" y="258"/>
                    </a:lnTo>
                    <a:lnTo>
                      <a:pt x="873" y="311"/>
                    </a:lnTo>
                    <a:lnTo>
                      <a:pt x="843" y="359"/>
                    </a:lnTo>
                    <a:lnTo>
                      <a:pt x="807" y="401"/>
                    </a:lnTo>
                    <a:lnTo>
                      <a:pt x="753" y="443"/>
                    </a:lnTo>
                    <a:lnTo>
                      <a:pt x="694" y="473"/>
                    </a:lnTo>
                    <a:lnTo>
                      <a:pt x="622" y="497"/>
                    </a:lnTo>
                    <a:lnTo>
                      <a:pt x="538" y="509"/>
                    </a:lnTo>
                    <a:lnTo>
                      <a:pt x="455" y="515"/>
                    </a:lnTo>
                    <a:lnTo>
                      <a:pt x="371" y="509"/>
                    </a:lnTo>
                    <a:lnTo>
                      <a:pt x="287" y="497"/>
                    </a:lnTo>
                    <a:lnTo>
                      <a:pt x="215" y="473"/>
                    </a:lnTo>
                    <a:lnTo>
                      <a:pt x="156" y="443"/>
                    </a:lnTo>
                    <a:lnTo>
                      <a:pt x="102" y="401"/>
                    </a:lnTo>
                    <a:lnTo>
                      <a:pt x="66" y="359"/>
                    </a:lnTo>
                    <a:lnTo>
                      <a:pt x="36" y="311"/>
                    </a:lnTo>
                    <a:lnTo>
                      <a:pt x="30" y="258"/>
                    </a:lnTo>
                    <a:lnTo>
                      <a:pt x="36" y="222"/>
                    </a:lnTo>
                    <a:lnTo>
                      <a:pt x="48" y="186"/>
                    </a:lnTo>
                    <a:lnTo>
                      <a:pt x="66" y="156"/>
                    </a:lnTo>
                    <a:lnTo>
                      <a:pt x="90" y="126"/>
                    </a:lnTo>
                    <a:lnTo>
                      <a:pt x="66" y="114"/>
                    </a:lnTo>
                    <a:lnTo>
                      <a:pt x="36" y="144"/>
                    </a:lnTo>
                    <a:lnTo>
                      <a:pt x="18" y="180"/>
                    </a:lnTo>
                    <a:lnTo>
                      <a:pt x="6" y="216"/>
                    </a:lnTo>
                    <a:lnTo>
                      <a:pt x="0" y="258"/>
                    </a:lnTo>
                    <a:lnTo>
                      <a:pt x="12" y="311"/>
                    </a:lnTo>
                    <a:lnTo>
                      <a:pt x="36" y="365"/>
                    </a:lnTo>
                    <a:lnTo>
                      <a:pt x="78" y="413"/>
                    </a:lnTo>
                    <a:lnTo>
                      <a:pt x="132" y="449"/>
                    </a:lnTo>
                    <a:lnTo>
                      <a:pt x="203" y="485"/>
                    </a:lnTo>
                    <a:lnTo>
                      <a:pt x="275" y="509"/>
                    </a:lnTo>
                    <a:lnTo>
                      <a:pt x="365" y="527"/>
                    </a:lnTo>
                    <a:lnTo>
                      <a:pt x="455" y="533"/>
                    </a:lnTo>
                    <a:lnTo>
                      <a:pt x="544" y="527"/>
                    </a:lnTo>
                    <a:lnTo>
                      <a:pt x="634" y="509"/>
                    </a:lnTo>
                    <a:lnTo>
                      <a:pt x="712" y="485"/>
                    </a:lnTo>
                    <a:lnTo>
                      <a:pt x="777" y="449"/>
                    </a:lnTo>
                    <a:lnTo>
                      <a:pt x="831" y="413"/>
                    </a:lnTo>
                    <a:lnTo>
                      <a:pt x="873" y="365"/>
                    </a:lnTo>
                    <a:lnTo>
                      <a:pt x="897" y="311"/>
                    </a:lnTo>
                    <a:lnTo>
                      <a:pt x="909" y="258"/>
                    </a:lnTo>
                    <a:lnTo>
                      <a:pt x="903" y="216"/>
                    </a:lnTo>
                    <a:lnTo>
                      <a:pt x="885" y="174"/>
                    </a:lnTo>
                    <a:lnTo>
                      <a:pt x="861" y="132"/>
                    </a:lnTo>
                    <a:lnTo>
                      <a:pt x="825" y="102"/>
                    </a:lnTo>
                    <a:lnTo>
                      <a:pt x="783" y="66"/>
                    </a:lnTo>
                    <a:lnTo>
                      <a:pt x="735" y="42"/>
                    </a:lnTo>
                    <a:lnTo>
                      <a:pt x="616" y="0"/>
                    </a:lnTo>
                    <a:lnTo>
                      <a:pt x="616" y="0"/>
                    </a:lnTo>
                    <a:close/>
                  </a:path>
                </a:pathLst>
              </a:custGeom>
              <a:gradFill rotWithShape="0">
                <a:gsLst>
                  <a:gs pos="0">
                    <a:schemeClr val="accent2">
                      <a:gamma/>
                      <a:tint val="96863"/>
                      <a:invGamma/>
                    </a:schemeClr>
                  </a:gs>
                  <a:gs pos="100000">
                    <a:schemeClr val="accent2"/>
                  </a:gs>
                </a:gsLst>
                <a:lin ang="0" scaled="1"/>
              </a:gradFill>
              <a:ln w="9525">
                <a:noFill/>
                <a:round/>
                <a:headEnd/>
                <a:tailEnd/>
              </a:ln>
            </p:spPr>
            <p:txBody>
              <a:bodyPr/>
              <a:lstStyle/>
              <a:p>
                <a:pPr>
                  <a:defRPr/>
                </a:pPr>
                <a:endParaRPr lang="ru-RU">
                  <a:latin typeface="Arial" charset="0"/>
                </a:endParaRPr>
              </a:p>
            </p:txBody>
          </p:sp>
          <p:sp>
            <p:nvSpPr>
              <p:cNvPr id="31" name="Freeform 45"/>
              <p:cNvSpPr>
                <a:spLocks/>
              </p:cNvSpPr>
              <p:nvPr/>
            </p:nvSpPr>
            <p:spPr bwMode="hidden">
              <a:xfrm>
                <a:off x="4564" y="3492"/>
                <a:ext cx="365" cy="66"/>
              </a:xfrm>
              <a:custGeom>
                <a:avLst/>
                <a:gdLst/>
                <a:ahLst/>
                <a:cxnLst>
                  <a:cxn ang="0">
                    <a:pos x="240" y="18"/>
                  </a:cxn>
                  <a:cxn ang="0">
                    <a:pos x="299" y="24"/>
                  </a:cxn>
                  <a:cxn ang="0">
                    <a:pos x="359" y="30"/>
                  </a:cxn>
                  <a:cxn ang="0">
                    <a:pos x="365" y="12"/>
                  </a:cxn>
                  <a:cxn ang="0">
                    <a:pos x="305" y="6"/>
                  </a:cxn>
                  <a:cxn ang="0">
                    <a:pos x="240" y="0"/>
                  </a:cxn>
                  <a:cxn ang="0">
                    <a:pos x="174" y="6"/>
                  </a:cxn>
                  <a:cxn ang="0">
                    <a:pos x="114" y="12"/>
                  </a:cxn>
                  <a:cxn ang="0">
                    <a:pos x="0" y="42"/>
                  </a:cxn>
                  <a:cxn ang="0">
                    <a:pos x="0" y="66"/>
                  </a:cxn>
                  <a:cxn ang="0">
                    <a:pos x="54" y="48"/>
                  </a:cxn>
                  <a:cxn ang="0">
                    <a:pos x="114" y="30"/>
                  </a:cxn>
                  <a:cxn ang="0">
                    <a:pos x="174" y="24"/>
                  </a:cxn>
                  <a:cxn ang="0">
                    <a:pos x="240" y="18"/>
                  </a:cxn>
                  <a:cxn ang="0">
                    <a:pos x="240" y="18"/>
                  </a:cxn>
                </a:cxnLst>
                <a:rect l="0" t="0" r="r" b="b"/>
                <a:pathLst>
                  <a:path w="365" h="66">
                    <a:moveTo>
                      <a:pt x="240" y="18"/>
                    </a:moveTo>
                    <a:lnTo>
                      <a:pt x="299" y="24"/>
                    </a:lnTo>
                    <a:lnTo>
                      <a:pt x="359" y="30"/>
                    </a:lnTo>
                    <a:lnTo>
                      <a:pt x="365" y="12"/>
                    </a:lnTo>
                    <a:lnTo>
                      <a:pt x="305" y="6"/>
                    </a:lnTo>
                    <a:lnTo>
                      <a:pt x="240" y="0"/>
                    </a:lnTo>
                    <a:lnTo>
                      <a:pt x="174" y="6"/>
                    </a:lnTo>
                    <a:lnTo>
                      <a:pt x="114" y="12"/>
                    </a:lnTo>
                    <a:lnTo>
                      <a:pt x="0" y="42"/>
                    </a:lnTo>
                    <a:lnTo>
                      <a:pt x="0" y="66"/>
                    </a:lnTo>
                    <a:lnTo>
                      <a:pt x="54" y="48"/>
                    </a:lnTo>
                    <a:lnTo>
                      <a:pt x="114" y="30"/>
                    </a:lnTo>
                    <a:lnTo>
                      <a:pt x="174" y="24"/>
                    </a:lnTo>
                    <a:lnTo>
                      <a:pt x="240" y="18"/>
                    </a:lnTo>
                    <a:lnTo>
                      <a:pt x="240"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a:defRPr/>
                </a:pPr>
                <a:endParaRPr lang="ru-RU">
                  <a:latin typeface="Arial" charset="0"/>
                </a:endParaRPr>
              </a:p>
            </p:txBody>
          </p:sp>
          <p:sp>
            <p:nvSpPr>
              <p:cNvPr id="32" name="Freeform 46"/>
              <p:cNvSpPr>
                <a:spLocks/>
              </p:cNvSpPr>
              <p:nvPr/>
            </p:nvSpPr>
            <p:spPr bwMode="hidden">
              <a:xfrm>
                <a:off x="4463" y="3558"/>
                <a:ext cx="66" cy="48"/>
              </a:xfrm>
              <a:custGeom>
                <a:avLst/>
                <a:gdLst/>
                <a:ahLst/>
                <a:cxnLst>
                  <a:cxn ang="0">
                    <a:pos x="66" y="18"/>
                  </a:cxn>
                  <a:cxn ang="0">
                    <a:pos x="48" y="0"/>
                  </a:cxn>
                  <a:cxn ang="0">
                    <a:pos x="24" y="12"/>
                  </a:cxn>
                  <a:cxn ang="0">
                    <a:pos x="0" y="30"/>
                  </a:cxn>
                  <a:cxn ang="0">
                    <a:pos x="12" y="48"/>
                  </a:cxn>
                  <a:cxn ang="0">
                    <a:pos x="42" y="30"/>
                  </a:cxn>
                  <a:cxn ang="0">
                    <a:pos x="66" y="18"/>
                  </a:cxn>
                  <a:cxn ang="0">
                    <a:pos x="66" y="18"/>
                  </a:cxn>
                </a:cxnLst>
                <a:rect l="0" t="0" r="r" b="b"/>
                <a:pathLst>
                  <a:path w="66" h="48">
                    <a:moveTo>
                      <a:pt x="66" y="18"/>
                    </a:moveTo>
                    <a:lnTo>
                      <a:pt x="48" y="0"/>
                    </a:lnTo>
                    <a:lnTo>
                      <a:pt x="24" y="12"/>
                    </a:lnTo>
                    <a:lnTo>
                      <a:pt x="0" y="30"/>
                    </a:lnTo>
                    <a:lnTo>
                      <a:pt x="12" y="48"/>
                    </a:lnTo>
                    <a:lnTo>
                      <a:pt x="42" y="30"/>
                    </a:lnTo>
                    <a:lnTo>
                      <a:pt x="66" y="18"/>
                    </a:lnTo>
                    <a:lnTo>
                      <a:pt x="66"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a:defRPr/>
                </a:pPr>
                <a:endParaRPr lang="ru-RU">
                  <a:latin typeface="Arial" charset="0"/>
                </a:endParaRPr>
              </a:p>
            </p:txBody>
          </p:sp>
          <p:sp>
            <p:nvSpPr>
              <p:cNvPr id="33" name="Oval 47"/>
              <p:cNvSpPr>
                <a:spLocks noChangeArrowheads="1"/>
              </p:cNvSpPr>
              <p:nvPr/>
            </p:nvSpPr>
            <p:spPr bwMode="hidden">
              <a:xfrm>
                <a:off x="4546" y="3608"/>
                <a:ext cx="518" cy="319"/>
              </a:xfrm>
              <a:prstGeom prst="ellipse">
                <a:avLst/>
              </a:prstGeom>
              <a:gradFill rotWithShape="0">
                <a:gsLst>
                  <a:gs pos="0">
                    <a:schemeClr val="accent2">
                      <a:gamma/>
                      <a:shade val="94118"/>
                      <a:invGamma/>
                    </a:schemeClr>
                  </a:gs>
                  <a:gs pos="100000">
                    <a:schemeClr val="accent2"/>
                  </a:gs>
                </a:gsLst>
                <a:lin ang="0" scaled="1"/>
              </a:gradFill>
              <a:ln w="9525">
                <a:noFill/>
                <a:round/>
                <a:headEnd/>
                <a:tailEnd/>
              </a:ln>
              <a:effectLst/>
            </p:spPr>
            <p:txBody>
              <a:bodyPr/>
              <a:lstStyle/>
              <a:p>
                <a:pPr>
                  <a:defRPr/>
                </a:pPr>
                <a:endParaRPr lang="ru-RU">
                  <a:latin typeface="Arial" charset="0"/>
                </a:endParaRPr>
              </a:p>
            </p:txBody>
          </p:sp>
          <p:sp>
            <p:nvSpPr>
              <p:cNvPr id="34" name="Oval 48"/>
              <p:cNvSpPr>
                <a:spLocks noChangeArrowheads="1"/>
              </p:cNvSpPr>
              <p:nvPr/>
            </p:nvSpPr>
            <p:spPr bwMode="hidden">
              <a:xfrm>
                <a:off x="4578" y="3630"/>
                <a:ext cx="446" cy="271"/>
              </a:xfrm>
              <a:prstGeom prst="ellipse">
                <a:avLst/>
              </a:prstGeom>
              <a:gradFill rotWithShape="0">
                <a:gsLst>
                  <a:gs pos="0">
                    <a:schemeClr val="accent2">
                      <a:gamma/>
                      <a:tint val="96863"/>
                      <a:invGamma/>
                    </a:schemeClr>
                  </a:gs>
                  <a:gs pos="100000">
                    <a:schemeClr val="accent2"/>
                  </a:gs>
                </a:gsLst>
                <a:lin ang="5400000" scaled="1"/>
              </a:gradFill>
              <a:ln w="9525">
                <a:noFill/>
                <a:round/>
                <a:headEnd/>
                <a:tailEnd/>
              </a:ln>
              <a:effectLst/>
            </p:spPr>
            <p:txBody>
              <a:bodyPr/>
              <a:lstStyle/>
              <a:p>
                <a:pPr>
                  <a:defRPr/>
                </a:pPr>
                <a:endParaRPr lang="ru-RU">
                  <a:latin typeface="Arial" charset="0"/>
                </a:endParaRPr>
              </a:p>
            </p:txBody>
          </p:sp>
          <p:sp>
            <p:nvSpPr>
              <p:cNvPr id="35" name="Oval 49"/>
              <p:cNvSpPr>
                <a:spLocks noChangeArrowheads="1"/>
              </p:cNvSpPr>
              <p:nvPr/>
            </p:nvSpPr>
            <p:spPr bwMode="hidden">
              <a:xfrm>
                <a:off x="4610" y="3650"/>
                <a:ext cx="386" cy="233"/>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a:defRPr/>
                </a:pPr>
                <a:endParaRPr lang="ru-RU">
                  <a:latin typeface="Arial" charset="0"/>
                </a:endParaRPr>
              </a:p>
            </p:txBody>
          </p:sp>
          <p:sp>
            <p:nvSpPr>
              <p:cNvPr id="36" name="Oval 50"/>
              <p:cNvSpPr>
                <a:spLocks noChangeArrowheads="1"/>
              </p:cNvSpPr>
              <p:nvPr/>
            </p:nvSpPr>
            <p:spPr bwMode="hidden">
              <a:xfrm>
                <a:off x="4654" y="3678"/>
                <a:ext cx="298" cy="177"/>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pPr>
                  <a:defRPr/>
                </a:pPr>
                <a:endParaRPr lang="ru-RU">
                  <a:latin typeface="Arial" charset="0"/>
                </a:endParaRPr>
              </a:p>
            </p:txBody>
          </p:sp>
          <p:sp>
            <p:nvSpPr>
              <p:cNvPr id="37" name="Oval 51"/>
              <p:cNvSpPr>
                <a:spLocks noChangeArrowheads="1"/>
              </p:cNvSpPr>
              <p:nvPr/>
            </p:nvSpPr>
            <p:spPr bwMode="hidden">
              <a:xfrm>
                <a:off x="4690" y="3698"/>
                <a:ext cx="222" cy="139"/>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a:defRPr/>
                </a:pPr>
                <a:endParaRPr lang="ru-RU">
                  <a:latin typeface="Arial" charset="0"/>
                </a:endParaRPr>
              </a:p>
            </p:txBody>
          </p:sp>
          <p:sp>
            <p:nvSpPr>
              <p:cNvPr id="38" name="Oval 52"/>
              <p:cNvSpPr>
                <a:spLocks noChangeArrowheads="1"/>
              </p:cNvSpPr>
              <p:nvPr/>
            </p:nvSpPr>
            <p:spPr bwMode="hidden">
              <a:xfrm>
                <a:off x="4738" y="3728"/>
                <a:ext cx="126" cy="81"/>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pPr>
                  <a:defRPr/>
                </a:pPr>
                <a:endParaRPr lang="ru-RU">
                  <a:latin typeface="Arial" charset="0"/>
                </a:endParaRPr>
              </a:p>
            </p:txBody>
          </p:sp>
        </p:grpSp>
        <p:grpSp>
          <p:nvGrpSpPr>
            <p:cNvPr id="9" name="Group 53"/>
            <p:cNvGrpSpPr>
              <a:grpSpLocks/>
            </p:cNvGrpSpPr>
            <p:nvPr userDrawn="1"/>
          </p:nvGrpSpPr>
          <p:grpSpPr bwMode="auto">
            <a:xfrm>
              <a:off x="5280" y="3024"/>
              <a:ext cx="425" cy="258"/>
              <a:chOff x="5280" y="3024"/>
              <a:chExt cx="425" cy="258"/>
            </a:xfrm>
          </p:grpSpPr>
          <p:sp>
            <p:nvSpPr>
              <p:cNvPr id="10" name="Freeform 54"/>
              <p:cNvSpPr>
                <a:spLocks/>
              </p:cNvSpPr>
              <p:nvPr/>
            </p:nvSpPr>
            <p:spPr bwMode="hidden">
              <a:xfrm>
                <a:off x="5280" y="3186"/>
                <a:ext cx="383" cy="96"/>
              </a:xfrm>
              <a:custGeom>
                <a:avLst/>
                <a:gdLst/>
                <a:ahLst/>
                <a:cxnLst>
                  <a:cxn ang="0">
                    <a:pos x="209" y="96"/>
                  </a:cxn>
                  <a:cxn ang="0">
                    <a:pos x="143" y="90"/>
                  </a:cxn>
                  <a:cxn ang="0">
                    <a:pos x="83" y="66"/>
                  </a:cxn>
                  <a:cxn ang="0">
                    <a:pos x="35" y="36"/>
                  </a:cxn>
                  <a:cxn ang="0">
                    <a:pos x="6" y="0"/>
                  </a:cxn>
                  <a:cxn ang="0">
                    <a:pos x="0" y="6"/>
                  </a:cxn>
                  <a:cxn ang="0">
                    <a:pos x="29" y="42"/>
                  </a:cxn>
                  <a:cxn ang="0">
                    <a:pos x="77" y="72"/>
                  </a:cxn>
                  <a:cxn ang="0">
                    <a:pos x="137" y="90"/>
                  </a:cxn>
                  <a:cxn ang="0">
                    <a:pos x="209" y="96"/>
                  </a:cxn>
                  <a:cxn ang="0">
                    <a:pos x="263" y="90"/>
                  </a:cxn>
                  <a:cxn ang="0">
                    <a:pos x="311" y="84"/>
                  </a:cxn>
                  <a:cxn ang="0">
                    <a:pos x="352" y="66"/>
                  </a:cxn>
                  <a:cxn ang="0">
                    <a:pos x="382" y="42"/>
                  </a:cxn>
                  <a:cxn ang="0">
                    <a:pos x="376" y="42"/>
                  </a:cxn>
                  <a:cxn ang="0">
                    <a:pos x="346" y="66"/>
                  </a:cxn>
                  <a:cxn ang="0">
                    <a:pos x="305" y="78"/>
                  </a:cxn>
                  <a:cxn ang="0">
                    <a:pos x="263" y="90"/>
                  </a:cxn>
                  <a:cxn ang="0">
                    <a:pos x="209" y="96"/>
                  </a:cxn>
                  <a:cxn ang="0">
                    <a:pos x="209" y="96"/>
                  </a:cxn>
                </a:cxnLst>
                <a:rect l="0" t="0" r="r" b="b"/>
                <a:pathLst>
                  <a:path w="382" h="96">
                    <a:moveTo>
                      <a:pt x="209" y="96"/>
                    </a:moveTo>
                    <a:lnTo>
                      <a:pt x="143" y="90"/>
                    </a:lnTo>
                    <a:lnTo>
                      <a:pt x="83" y="66"/>
                    </a:lnTo>
                    <a:lnTo>
                      <a:pt x="35" y="36"/>
                    </a:lnTo>
                    <a:lnTo>
                      <a:pt x="6" y="0"/>
                    </a:lnTo>
                    <a:lnTo>
                      <a:pt x="0" y="6"/>
                    </a:lnTo>
                    <a:lnTo>
                      <a:pt x="29" y="42"/>
                    </a:lnTo>
                    <a:lnTo>
                      <a:pt x="77" y="72"/>
                    </a:lnTo>
                    <a:lnTo>
                      <a:pt x="137" y="90"/>
                    </a:lnTo>
                    <a:lnTo>
                      <a:pt x="209" y="96"/>
                    </a:lnTo>
                    <a:lnTo>
                      <a:pt x="263" y="90"/>
                    </a:lnTo>
                    <a:lnTo>
                      <a:pt x="311" y="84"/>
                    </a:lnTo>
                    <a:lnTo>
                      <a:pt x="352" y="66"/>
                    </a:lnTo>
                    <a:lnTo>
                      <a:pt x="382" y="42"/>
                    </a:lnTo>
                    <a:lnTo>
                      <a:pt x="376" y="42"/>
                    </a:lnTo>
                    <a:lnTo>
                      <a:pt x="346" y="66"/>
                    </a:lnTo>
                    <a:lnTo>
                      <a:pt x="305" y="78"/>
                    </a:lnTo>
                    <a:lnTo>
                      <a:pt x="263" y="90"/>
                    </a:lnTo>
                    <a:lnTo>
                      <a:pt x="209" y="96"/>
                    </a:lnTo>
                    <a:lnTo>
                      <a:pt x="209" y="96"/>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ru-RU">
                  <a:latin typeface="Arial" charset="0"/>
                </a:endParaRPr>
              </a:p>
            </p:txBody>
          </p:sp>
          <p:sp>
            <p:nvSpPr>
              <p:cNvPr id="11" name="Freeform 55"/>
              <p:cNvSpPr>
                <a:spLocks/>
              </p:cNvSpPr>
              <p:nvPr/>
            </p:nvSpPr>
            <p:spPr bwMode="hidden">
              <a:xfrm>
                <a:off x="5315" y="3024"/>
                <a:ext cx="258" cy="54"/>
              </a:xfrm>
              <a:custGeom>
                <a:avLst/>
                <a:gdLst/>
                <a:ahLst/>
                <a:cxnLst>
                  <a:cxn ang="0">
                    <a:pos x="174" y="0"/>
                  </a:cxn>
                  <a:cxn ang="0">
                    <a:pos x="216" y="6"/>
                  </a:cxn>
                  <a:cxn ang="0">
                    <a:pos x="258" y="12"/>
                  </a:cxn>
                  <a:cxn ang="0">
                    <a:pos x="252" y="6"/>
                  </a:cxn>
                  <a:cxn ang="0">
                    <a:pos x="216" y="0"/>
                  </a:cxn>
                  <a:cxn ang="0">
                    <a:pos x="174" y="0"/>
                  </a:cxn>
                  <a:cxn ang="0">
                    <a:pos x="120" y="6"/>
                  </a:cxn>
                  <a:cxn ang="0">
                    <a:pos x="78" y="12"/>
                  </a:cxn>
                  <a:cxn ang="0">
                    <a:pos x="36" y="30"/>
                  </a:cxn>
                  <a:cxn ang="0">
                    <a:pos x="0" y="48"/>
                  </a:cxn>
                  <a:cxn ang="0">
                    <a:pos x="6" y="54"/>
                  </a:cxn>
                  <a:cxn ang="0">
                    <a:pos x="36" y="36"/>
                  </a:cxn>
                  <a:cxn ang="0">
                    <a:pos x="78" y="18"/>
                  </a:cxn>
                  <a:cxn ang="0">
                    <a:pos x="120" y="6"/>
                  </a:cxn>
                  <a:cxn ang="0">
                    <a:pos x="174" y="0"/>
                  </a:cxn>
                  <a:cxn ang="0">
                    <a:pos x="174" y="0"/>
                  </a:cxn>
                </a:cxnLst>
                <a:rect l="0" t="0" r="r" b="b"/>
                <a:pathLst>
                  <a:path w="258" h="54">
                    <a:moveTo>
                      <a:pt x="174" y="0"/>
                    </a:moveTo>
                    <a:lnTo>
                      <a:pt x="216" y="6"/>
                    </a:lnTo>
                    <a:lnTo>
                      <a:pt x="258" y="12"/>
                    </a:lnTo>
                    <a:lnTo>
                      <a:pt x="252" y="6"/>
                    </a:lnTo>
                    <a:lnTo>
                      <a:pt x="216" y="0"/>
                    </a:lnTo>
                    <a:lnTo>
                      <a:pt x="174" y="0"/>
                    </a:lnTo>
                    <a:lnTo>
                      <a:pt x="120" y="6"/>
                    </a:lnTo>
                    <a:lnTo>
                      <a:pt x="78" y="12"/>
                    </a:lnTo>
                    <a:lnTo>
                      <a:pt x="36" y="30"/>
                    </a:lnTo>
                    <a:lnTo>
                      <a:pt x="0" y="48"/>
                    </a:lnTo>
                    <a:lnTo>
                      <a:pt x="6" y="54"/>
                    </a:lnTo>
                    <a:lnTo>
                      <a:pt x="36" y="36"/>
                    </a:lnTo>
                    <a:lnTo>
                      <a:pt x="78" y="18"/>
                    </a:lnTo>
                    <a:lnTo>
                      <a:pt x="120" y="6"/>
                    </a:lnTo>
                    <a:lnTo>
                      <a:pt x="174" y="0"/>
                    </a:lnTo>
                    <a:lnTo>
                      <a:pt x="174" y="0"/>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ru-RU">
                  <a:latin typeface="Arial" charset="0"/>
                </a:endParaRPr>
              </a:p>
            </p:txBody>
          </p:sp>
          <p:sp>
            <p:nvSpPr>
              <p:cNvPr id="12" name="Freeform 56"/>
              <p:cNvSpPr>
                <a:spLocks/>
              </p:cNvSpPr>
              <p:nvPr/>
            </p:nvSpPr>
            <p:spPr bwMode="hidden">
              <a:xfrm>
                <a:off x="5645" y="3066"/>
                <a:ext cx="60" cy="156"/>
              </a:xfrm>
              <a:custGeom>
                <a:avLst/>
                <a:gdLst/>
                <a:ahLst/>
                <a:cxnLst>
                  <a:cxn ang="0">
                    <a:pos x="54" y="90"/>
                  </a:cxn>
                  <a:cxn ang="0">
                    <a:pos x="48" y="126"/>
                  </a:cxn>
                  <a:cxn ang="0">
                    <a:pos x="24" y="156"/>
                  </a:cxn>
                  <a:cxn ang="0">
                    <a:pos x="30" y="156"/>
                  </a:cxn>
                  <a:cxn ang="0">
                    <a:pos x="54" y="126"/>
                  </a:cxn>
                  <a:cxn ang="0">
                    <a:pos x="60" y="90"/>
                  </a:cxn>
                  <a:cxn ang="0">
                    <a:pos x="54" y="66"/>
                  </a:cxn>
                  <a:cxn ang="0">
                    <a:pos x="48" y="42"/>
                  </a:cxn>
                  <a:cxn ang="0">
                    <a:pos x="30" y="18"/>
                  </a:cxn>
                  <a:cxn ang="0">
                    <a:pos x="6" y="0"/>
                  </a:cxn>
                  <a:cxn ang="0">
                    <a:pos x="0" y="6"/>
                  </a:cxn>
                  <a:cxn ang="0">
                    <a:pos x="24" y="24"/>
                  </a:cxn>
                  <a:cxn ang="0">
                    <a:pos x="42" y="42"/>
                  </a:cxn>
                  <a:cxn ang="0">
                    <a:pos x="48" y="66"/>
                  </a:cxn>
                  <a:cxn ang="0">
                    <a:pos x="54" y="90"/>
                  </a:cxn>
                  <a:cxn ang="0">
                    <a:pos x="54" y="90"/>
                  </a:cxn>
                </a:cxnLst>
                <a:rect l="0" t="0" r="r" b="b"/>
                <a:pathLst>
                  <a:path w="60" h="156">
                    <a:moveTo>
                      <a:pt x="54" y="90"/>
                    </a:moveTo>
                    <a:lnTo>
                      <a:pt x="48" y="126"/>
                    </a:lnTo>
                    <a:lnTo>
                      <a:pt x="24" y="156"/>
                    </a:lnTo>
                    <a:lnTo>
                      <a:pt x="30" y="156"/>
                    </a:lnTo>
                    <a:lnTo>
                      <a:pt x="54" y="126"/>
                    </a:lnTo>
                    <a:lnTo>
                      <a:pt x="60" y="90"/>
                    </a:lnTo>
                    <a:lnTo>
                      <a:pt x="54" y="66"/>
                    </a:lnTo>
                    <a:lnTo>
                      <a:pt x="48" y="42"/>
                    </a:lnTo>
                    <a:lnTo>
                      <a:pt x="30" y="18"/>
                    </a:lnTo>
                    <a:lnTo>
                      <a:pt x="6" y="0"/>
                    </a:lnTo>
                    <a:lnTo>
                      <a:pt x="0" y="6"/>
                    </a:lnTo>
                    <a:lnTo>
                      <a:pt x="24" y="24"/>
                    </a:lnTo>
                    <a:lnTo>
                      <a:pt x="42" y="42"/>
                    </a:lnTo>
                    <a:lnTo>
                      <a:pt x="48" y="66"/>
                    </a:lnTo>
                    <a:lnTo>
                      <a:pt x="54" y="90"/>
                    </a:lnTo>
                    <a:lnTo>
                      <a:pt x="54" y="90"/>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ru-RU">
                  <a:latin typeface="Arial" charset="0"/>
                </a:endParaRPr>
              </a:p>
            </p:txBody>
          </p:sp>
          <p:sp>
            <p:nvSpPr>
              <p:cNvPr id="13" name="Freeform 57"/>
              <p:cNvSpPr>
                <a:spLocks/>
              </p:cNvSpPr>
              <p:nvPr/>
            </p:nvSpPr>
            <p:spPr bwMode="hidden">
              <a:xfrm>
                <a:off x="5375" y="3246"/>
                <a:ext cx="192" cy="18"/>
              </a:xfrm>
              <a:custGeom>
                <a:avLst/>
                <a:gdLst/>
                <a:ahLst/>
                <a:cxnLst>
                  <a:cxn ang="0">
                    <a:pos x="114" y="12"/>
                  </a:cxn>
                  <a:cxn ang="0">
                    <a:pos x="72" y="6"/>
                  </a:cxn>
                  <a:cxn ang="0">
                    <a:pos x="30" y="0"/>
                  </a:cxn>
                  <a:cxn ang="0">
                    <a:pos x="0" y="0"/>
                  </a:cxn>
                  <a:cxn ang="0">
                    <a:pos x="54" y="12"/>
                  </a:cxn>
                  <a:cxn ang="0">
                    <a:pos x="114" y="18"/>
                  </a:cxn>
                  <a:cxn ang="0">
                    <a:pos x="156" y="18"/>
                  </a:cxn>
                  <a:cxn ang="0">
                    <a:pos x="192" y="12"/>
                  </a:cxn>
                  <a:cxn ang="0">
                    <a:pos x="186" y="0"/>
                  </a:cxn>
                  <a:cxn ang="0">
                    <a:pos x="150" y="6"/>
                  </a:cxn>
                  <a:cxn ang="0">
                    <a:pos x="114" y="12"/>
                  </a:cxn>
                  <a:cxn ang="0">
                    <a:pos x="114" y="12"/>
                  </a:cxn>
                </a:cxnLst>
                <a:rect l="0" t="0" r="r" b="b"/>
                <a:pathLst>
                  <a:path w="192" h="18">
                    <a:moveTo>
                      <a:pt x="114" y="12"/>
                    </a:moveTo>
                    <a:lnTo>
                      <a:pt x="72" y="6"/>
                    </a:lnTo>
                    <a:lnTo>
                      <a:pt x="30" y="0"/>
                    </a:lnTo>
                    <a:lnTo>
                      <a:pt x="0" y="0"/>
                    </a:lnTo>
                    <a:lnTo>
                      <a:pt x="54" y="12"/>
                    </a:lnTo>
                    <a:lnTo>
                      <a:pt x="114" y="18"/>
                    </a:lnTo>
                    <a:lnTo>
                      <a:pt x="156" y="18"/>
                    </a:lnTo>
                    <a:lnTo>
                      <a:pt x="192" y="12"/>
                    </a:lnTo>
                    <a:lnTo>
                      <a:pt x="186" y="0"/>
                    </a:lnTo>
                    <a:lnTo>
                      <a:pt x="150" y="6"/>
                    </a:lnTo>
                    <a:lnTo>
                      <a:pt x="114" y="12"/>
                    </a:lnTo>
                    <a:lnTo>
                      <a:pt x="114" y="12"/>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ru-RU">
                  <a:latin typeface="Arial" charset="0"/>
                </a:endParaRPr>
              </a:p>
            </p:txBody>
          </p:sp>
          <p:sp>
            <p:nvSpPr>
              <p:cNvPr id="14" name="Freeform 58"/>
              <p:cNvSpPr>
                <a:spLocks/>
              </p:cNvSpPr>
              <p:nvPr/>
            </p:nvSpPr>
            <p:spPr bwMode="hidden">
              <a:xfrm>
                <a:off x="5304" y="3042"/>
                <a:ext cx="161" cy="186"/>
              </a:xfrm>
              <a:custGeom>
                <a:avLst/>
                <a:gdLst/>
                <a:ahLst/>
                <a:cxnLst>
                  <a:cxn ang="0">
                    <a:pos x="11" y="114"/>
                  </a:cxn>
                  <a:cxn ang="0">
                    <a:pos x="17" y="96"/>
                  </a:cxn>
                  <a:cxn ang="0">
                    <a:pos x="23" y="78"/>
                  </a:cxn>
                  <a:cxn ang="0">
                    <a:pos x="53" y="42"/>
                  </a:cxn>
                  <a:cxn ang="0">
                    <a:pos x="101" y="18"/>
                  </a:cxn>
                  <a:cxn ang="0">
                    <a:pos x="155" y="6"/>
                  </a:cxn>
                  <a:cxn ang="0">
                    <a:pos x="161" y="0"/>
                  </a:cxn>
                  <a:cxn ang="0">
                    <a:pos x="95" y="12"/>
                  </a:cxn>
                  <a:cxn ang="0">
                    <a:pos x="47" y="36"/>
                  </a:cxn>
                  <a:cxn ang="0">
                    <a:pos x="11" y="72"/>
                  </a:cxn>
                  <a:cxn ang="0">
                    <a:pos x="5" y="90"/>
                  </a:cxn>
                  <a:cxn ang="0">
                    <a:pos x="0" y="114"/>
                  </a:cxn>
                  <a:cxn ang="0">
                    <a:pos x="11" y="150"/>
                  </a:cxn>
                  <a:cxn ang="0">
                    <a:pos x="23" y="168"/>
                  </a:cxn>
                  <a:cxn ang="0">
                    <a:pos x="41" y="186"/>
                  </a:cxn>
                  <a:cxn ang="0">
                    <a:pos x="65" y="186"/>
                  </a:cxn>
                  <a:cxn ang="0">
                    <a:pos x="41" y="168"/>
                  </a:cxn>
                  <a:cxn ang="0">
                    <a:pos x="23" y="150"/>
                  </a:cxn>
                  <a:cxn ang="0">
                    <a:pos x="17" y="132"/>
                  </a:cxn>
                  <a:cxn ang="0">
                    <a:pos x="11" y="114"/>
                  </a:cxn>
                  <a:cxn ang="0">
                    <a:pos x="11" y="114"/>
                  </a:cxn>
                </a:cxnLst>
                <a:rect l="0" t="0" r="r" b="b"/>
                <a:pathLst>
                  <a:path w="161" h="186">
                    <a:moveTo>
                      <a:pt x="11" y="114"/>
                    </a:moveTo>
                    <a:lnTo>
                      <a:pt x="17" y="96"/>
                    </a:lnTo>
                    <a:lnTo>
                      <a:pt x="23" y="78"/>
                    </a:lnTo>
                    <a:lnTo>
                      <a:pt x="53" y="42"/>
                    </a:lnTo>
                    <a:lnTo>
                      <a:pt x="101" y="18"/>
                    </a:lnTo>
                    <a:lnTo>
                      <a:pt x="155" y="6"/>
                    </a:lnTo>
                    <a:lnTo>
                      <a:pt x="161" y="0"/>
                    </a:lnTo>
                    <a:lnTo>
                      <a:pt x="95" y="12"/>
                    </a:lnTo>
                    <a:lnTo>
                      <a:pt x="47" y="36"/>
                    </a:lnTo>
                    <a:lnTo>
                      <a:pt x="11" y="72"/>
                    </a:lnTo>
                    <a:lnTo>
                      <a:pt x="5" y="90"/>
                    </a:lnTo>
                    <a:lnTo>
                      <a:pt x="0" y="114"/>
                    </a:lnTo>
                    <a:lnTo>
                      <a:pt x="11" y="150"/>
                    </a:lnTo>
                    <a:lnTo>
                      <a:pt x="23" y="168"/>
                    </a:lnTo>
                    <a:lnTo>
                      <a:pt x="41" y="186"/>
                    </a:lnTo>
                    <a:lnTo>
                      <a:pt x="65" y="186"/>
                    </a:lnTo>
                    <a:lnTo>
                      <a:pt x="41" y="168"/>
                    </a:lnTo>
                    <a:lnTo>
                      <a:pt x="23" y="150"/>
                    </a:lnTo>
                    <a:lnTo>
                      <a:pt x="17" y="132"/>
                    </a:lnTo>
                    <a:lnTo>
                      <a:pt x="11" y="114"/>
                    </a:lnTo>
                    <a:lnTo>
                      <a:pt x="11" y="114"/>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ru-RU">
                  <a:latin typeface="Arial" charset="0"/>
                </a:endParaRPr>
              </a:p>
            </p:txBody>
          </p:sp>
          <p:sp>
            <p:nvSpPr>
              <p:cNvPr id="15" name="Freeform 59"/>
              <p:cNvSpPr>
                <a:spLocks/>
              </p:cNvSpPr>
              <p:nvPr/>
            </p:nvSpPr>
            <p:spPr bwMode="hidden">
              <a:xfrm>
                <a:off x="5489" y="3042"/>
                <a:ext cx="186" cy="210"/>
              </a:xfrm>
              <a:custGeom>
                <a:avLst/>
                <a:gdLst/>
                <a:ahLst/>
                <a:cxnLst>
                  <a:cxn ang="0">
                    <a:pos x="0" y="6"/>
                  </a:cxn>
                  <a:cxn ang="0">
                    <a:pos x="66" y="12"/>
                  </a:cxn>
                  <a:cxn ang="0">
                    <a:pos x="119" y="36"/>
                  </a:cxn>
                  <a:cxn ang="0">
                    <a:pos x="155" y="72"/>
                  </a:cxn>
                  <a:cxn ang="0">
                    <a:pos x="161" y="90"/>
                  </a:cxn>
                  <a:cxn ang="0">
                    <a:pos x="167" y="114"/>
                  </a:cxn>
                  <a:cxn ang="0">
                    <a:pos x="161" y="138"/>
                  </a:cxn>
                  <a:cxn ang="0">
                    <a:pos x="149" y="162"/>
                  </a:cxn>
                  <a:cxn ang="0">
                    <a:pos x="119" y="180"/>
                  </a:cxn>
                  <a:cxn ang="0">
                    <a:pos x="90" y="198"/>
                  </a:cxn>
                  <a:cxn ang="0">
                    <a:pos x="96" y="210"/>
                  </a:cxn>
                  <a:cxn ang="0">
                    <a:pos x="131" y="192"/>
                  </a:cxn>
                  <a:cxn ang="0">
                    <a:pos x="161" y="168"/>
                  </a:cxn>
                  <a:cxn ang="0">
                    <a:pos x="179" y="144"/>
                  </a:cxn>
                  <a:cxn ang="0">
                    <a:pos x="185" y="114"/>
                  </a:cxn>
                  <a:cxn ang="0">
                    <a:pos x="179" y="90"/>
                  </a:cxn>
                  <a:cxn ang="0">
                    <a:pos x="173" y="66"/>
                  </a:cxn>
                  <a:cxn ang="0">
                    <a:pos x="155" y="48"/>
                  </a:cxn>
                  <a:cxn ang="0">
                    <a:pos x="131" y="30"/>
                  </a:cxn>
                  <a:cxn ang="0">
                    <a:pos x="72" y="6"/>
                  </a:cxn>
                  <a:cxn ang="0">
                    <a:pos x="0" y="0"/>
                  </a:cxn>
                  <a:cxn ang="0">
                    <a:pos x="0" y="6"/>
                  </a:cxn>
                  <a:cxn ang="0">
                    <a:pos x="0" y="6"/>
                  </a:cxn>
                  <a:cxn ang="0">
                    <a:pos x="0" y="6"/>
                  </a:cxn>
                </a:cxnLst>
                <a:rect l="0" t="0" r="r" b="b"/>
                <a:pathLst>
                  <a:path w="185" h="210">
                    <a:moveTo>
                      <a:pt x="0" y="6"/>
                    </a:moveTo>
                    <a:lnTo>
                      <a:pt x="66" y="12"/>
                    </a:lnTo>
                    <a:lnTo>
                      <a:pt x="119" y="36"/>
                    </a:lnTo>
                    <a:lnTo>
                      <a:pt x="155" y="72"/>
                    </a:lnTo>
                    <a:lnTo>
                      <a:pt x="161" y="90"/>
                    </a:lnTo>
                    <a:lnTo>
                      <a:pt x="167" y="114"/>
                    </a:lnTo>
                    <a:lnTo>
                      <a:pt x="161" y="138"/>
                    </a:lnTo>
                    <a:lnTo>
                      <a:pt x="149" y="162"/>
                    </a:lnTo>
                    <a:lnTo>
                      <a:pt x="119" y="180"/>
                    </a:lnTo>
                    <a:lnTo>
                      <a:pt x="90" y="198"/>
                    </a:lnTo>
                    <a:lnTo>
                      <a:pt x="96" y="210"/>
                    </a:lnTo>
                    <a:lnTo>
                      <a:pt x="131" y="192"/>
                    </a:lnTo>
                    <a:lnTo>
                      <a:pt x="161" y="168"/>
                    </a:lnTo>
                    <a:lnTo>
                      <a:pt x="179" y="144"/>
                    </a:lnTo>
                    <a:lnTo>
                      <a:pt x="185" y="114"/>
                    </a:lnTo>
                    <a:lnTo>
                      <a:pt x="179" y="90"/>
                    </a:lnTo>
                    <a:lnTo>
                      <a:pt x="173" y="66"/>
                    </a:lnTo>
                    <a:lnTo>
                      <a:pt x="155" y="48"/>
                    </a:lnTo>
                    <a:lnTo>
                      <a:pt x="131" y="30"/>
                    </a:lnTo>
                    <a:lnTo>
                      <a:pt x="72" y="6"/>
                    </a:lnTo>
                    <a:lnTo>
                      <a:pt x="0" y="0"/>
                    </a:lnTo>
                    <a:lnTo>
                      <a:pt x="0" y="6"/>
                    </a:lnTo>
                    <a:lnTo>
                      <a:pt x="0" y="6"/>
                    </a:lnTo>
                    <a:lnTo>
                      <a:pt x="0" y="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ru-RU">
                  <a:latin typeface="Arial" charset="0"/>
                </a:endParaRPr>
              </a:p>
            </p:txBody>
          </p:sp>
          <p:sp>
            <p:nvSpPr>
              <p:cNvPr id="16" name="Freeform 60"/>
              <p:cNvSpPr>
                <a:spLocks noEditPoints="1"/>
              </p:cNvSpPr>
              <p:nvPr/>
            </p:nvSpPr>
            <p:spPr bwMode="hidden">
              <a:xfrm>
                <a:off x="5345" y="3058"/>
                <a:ext cx="299" cy="186"/>
              </a:xfrm>
              <a:custGeom>
                <a:avLst/>
                <a:gdLst/>
                <a:ahLst/>
                <a:cxnLst>
                  <a:cxn ang="0">
                    <a:pos x="150" y="0"/>
                  </a:cxn>
                  <a:cxn ang="0">
                    <a:pos x="90" y="6"/>
                  </a:cxn>
                  <a:cxn ang="0">
                    <a:pos x="42" y="30"/>
                  </a:cxn>
                  <a:cxn ang="0">
                    <a:pos x="12" y="54"/>
                  </a:cxn>
                  <a:cxn ang="0">
                    <a:pos x="6" y="72"/>
                  </a:cxn>
                  <a:cxn ang="0">
                    <a:pos x="0" y="90"/>
                  </a:cxn>
                  <a:cxn ang="0">
                    <a:pos x="6" y="108"/>
                  </a:cxn>
                  <a:cxn ang="0">
                    <a:pos x="12" y="126"/>
                  </a:cxn>
                  <a:cxn ang="0">
                    <a:pos x="42" y="156"/>
                  </a:cxn>
                  <a:cxn ang="0">
                    <a:pos x="90" y="180"/>
                  </a:cxn>
                  <a:cxn ang="0">
                    <a:pos x="150" y="186"/>
                  </a:cxn>
                  <a:cxn ang="0">
                    <a:pos x="209" y="180"/>
                  </a:cxn>
                  <a:cxn ang="0">
                    <a:pos x="257" y="156"/>
                  </a:cxn>
                  <a:cxn ang="0">
                    <a:pos x="287" y="126"/>
                  </a:cxn>
                  <a:cxn ang="0">
                    <a:pos x="299" y="108"/>
                  </a:cxn>
                  <a:cxn ang="0">
                    <a:pos x="299" y="90"/>
                  </a:cxn>
                  <a:cxn ang="0">
                    <a:pos x="299" y="72"/>
                  </a:cxn>
                  <a:cxn ang="0">
                    <a:pos x="287" y="54"/>
                  </a:cxn>
                  <a:cxn ang="0">
                    <a:pos x="257" y="30"/>
                  </a:cxn>
                  <a:cxn ang="0">
                    <a:pos x="209" y="6"/>
                  </a:cxn>
                  <a:cxn ang="0">
                    <a:pos x="150" y="0"/>
                  </a:cxn>
                  <a:cxn ang="0">
                    <a:pos x="150" y="0"/>
                  </a:cxn>
                  <a:cxn ang="0">
                    <a:pos x="150" y="180"/>
                  </a:cxn>
                  <a:cxn ang="0">
                    <a:pos x="96" y="174"/>
                  </a:cxn>
                  <a:cxn ang="0">
                    <a:pos x="48" y="156"/>
                  </a:cxn>
                  <a:cxn ang="0">
                    <a:pos x="18" y="126"/>
                  </a:cxn>
                  <a:cxn ang="0">
                    <a:pos x="12" y="108"/>
                  </a:cxn>
                  <a:cxn ang="0">
                    <a:pos x="6" y="90"/>
                  </a:cxn>
                  <a:cxn ang="0">
                    <a:pos x="12" y="72"/>
                  </a:cxn>
                  <a:cxn ang="0">
                    <a:pos x="18" y="54"/>
                  </a:cxn>
                  <a:cxn ang="0">
                    <a:pos x="48" y="30"/>
                  </a:cxn>
                  <a:cxn ang="0">
                    <a:pos x="96" y="12"/>
                  </a:cxn>
                  <a:cxn ang="0">
                    <a:pos x="150" y="6"/>
                  </a:cxn>
                  <a:cxn ang="0">
                    <a:pos x="203" y="12"/>
                  </a:cxn>
                  <a:cxn ang="0">
                    <a:pos x="251" y="30"/>
                  </a:cxn>
                  <a:cxn ang="0">
                    <a:pos x="281" y="54"/>
                  </a:cxn>
                  <a:cxn ang="0">
                    <a:pos x="293" y="72"/>
                  </a:cxn>
                  <a:cxn ang="0">
                    <a:pos x="293" y="90"/>
                  </a:cxn>
                  <a:cxn ang="0">
                    <a:pos x="293" y="108"/>
                  </a:cxn>
                  <a:cxn ang="0">
                    <a:pos x="281" y="126"/>
                  </a:cxn>
                  <a:cxn ang="0">
                    <a:pos x="251" y="156"/>
                  </a:cxn>
                  <a:cxn ang="0">
                    <a:pos x="203" y="174"/>
                  </a:cxn>
                  <a:cxn ang="0">
                    <a:pos x="150" y="180"/>
                  </a:cxn>
                  <a:cxn ang="0">
                    <a:pos x="150" y="180"/>
                  </a:cxn>
                </a:cxnLst>
                <a:rect l="0" t="0" r="r" b="b"/>
                <a:pathLst>
                  <a:path w="299" h="186">
                    <a:moveTo>
                      <a:pt x="150" y="0"/>
                    </a:moveTo>
                    <a:lnTo>
                      <a:pt x="90" y="6"/>
                    </a:lnTo>
                    <a:lnTo>
                      <a:pt x="42" y="30"/>
                    </a:lnTo>
                    <a:lnTo>
                      <a:pt x="12" y="54"/>
                    </a:lnTo>
                    <a:lnTo>
                      <a:pt x="6" y="72"/>
                    </a:lnTo>
                    <a:lnTo>
                      <a:pt x="0" y="90"/>
                    </a:lnTo>
                    <a:lnTo>
                      <a:pt x="6" y="108"/>
                    </a:lnTo>
                    <a:lnTo>
                      <a:pt x="12" y="126"/>
                    </a:lnTo>
                    <a:lnTo>
                      <a:pt x="42" y="156"/>
                    </a:lnTo>
                    <a:lnTo>
                      <a:pt x="90" y="180"/>
                    </a:lnTo>
                    <a:lnTo>
                      <a:pt x="150" y="186"/>
                    </a:lnTo>
                    <a:lnTo>
                      <a:pt x="209" y="180"/>
                    </a:lnTo>
                    <a:lnTo>
                      <a:pt x="257" y="156"/>
                    </a:lnTo>
                    <a:lnTo>
                      <a:pt x="287" y="126"/>
                    </a:lnTo>
                    <a:lnTo>
                      <a:pt x="299" y="108"/>
                    </a:lnTo>
                    <a:lnTo>
                      <a:pt x="299" y="90"/>
                    </a:lnTo>
                    <a:lnTo>
                      <a:pt x="299" y="72"/>
                    </a:lnTo>
                    <a:lnTo>
                      <a:pt x="287" y="54"/>
                    </a:lnTo>
                    <a:lnTo>
                      <a:pt x="257" y="30"/>
                    </a:lnTo>
                    <a:lnTo>
                      <a:pt x="209" y="6"/>
                    </a:lnTo>
                    <a:lnTo>
                      <a:pt x="150" y="0"/>
                    </a:lnTo>
                    <a:lnTo>
                      <a:pt x="150" y="0"/>
                    </a:lnTo>
                    <a:close/>
                    <a:moveTo>
                      <a:pt x="150" y="180"/>
                    </a:moveTo>
                    <a:lnTo>
                      <a:pt x="96" y="174"/>
                    </a:lnTo>
                    <a:lnTo>
                      <a:pt x="48" y="156"/>
                    </a:lnTo>
                    <a:lnTo>
                      <a:pt x="18" y="126"/>
                    </a:lnTo>
                    <a:lnTo>
                      <a:pt x="12" y="108"/>
                    </a:lnTo>
                    <a:lnTo>
                      <a:pt x="6" y="90"/>
                    </a:lnTo>
                    <a:lnTo>
                      <a:pt x="12" y="72"/>
                    </a:lnTo>
                    <a:lnTo>
                      <a:pt x="18" y="54"/>
                    </a:lnTo>
                    <a:lnTo>
                      <a:pt x="48" y="30"/>
                    </a:lnTo>
                    <a:lnTo>
                      <a:pt x="96" y="12"/>
                    </a:lnTo>
                    <a:lnTo>
                      <a:pt x="150" y="6"/>
                    </a:lnTo>
                    <a:lnTo>
                      <a:pt x="203" y="12"/>
                    </a:lnTo>
                    <a:lnTo>
                      <a:pt x="251" y="30"/>
                    </a:lnTo>
                    <a:lnTo>
                      <a:pt x="281" y="54"/>
                    </a:lnTo>
                    <a:lnTo>
                      <a:pt x="293" y="72"/>
                    </a:lnTo>
                    <a:lnTo>
                      <a:pt x="293" y="90"/>
                    </a:lnTo>
                    <a:lnTo>
                      <a:pt x="293" y="108"/>
                    </a:lnTo>
                    <a:lnTo>
                      <a:pt x="281" y="126"/>
                    </a:lnTo>
                    <a:lnTo>
                      <a:pt x="251" y="156"/>
                    </a:lnTo>
                    <a:lnTo>
                      <a:pt x="203" y="174"/>
                    </a:lnTo>
                    <a:lnTo>
                      <a:pt x="150" y="180"/>
                    </a:lnTo>
                    <a:lnTo>
                      <a:pt x="150" y="180"/>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ru-RU">
                  <a:latin typeface="Arial" charset="0"/>
                </a:endParaRPr>
              </a:p>
            </p:txBody>
          </p:sp>
          <p:grpSp>
            <p:nvGrpSpPr>
              <p:cNvPr id="17" name="Group 61"/>
              <p:cNvGrpSpPr>
                <a:grpSpLocks/>
              </p:cNvGrpSpPr>
              <p:nvPr/>
            </p:nvGrpSpPr>
            <p:grpSpPr bwMode="auto">
              <a:xfrm>
                <a:off x="5381" y="3085"/>
                <a:ext cx="227" cy="132"/>
                <a:chOff x="5381" y="3085"/>
                <a:chExt cx="227" cy="132"/>
              </a:xfrm>
            </p:grpSpPr>
            <p:sp>
              <p:nvSpPr>
                <p:cNvPr id="18" name="Oval 62"/>
                <p:cNvSpPr>
                  <a:spLocks noChangeArrowheads="1"/>
                </p:cNvSpPr>
                <p:nvPr userDrawn="1"/>
              </p:nvSpPr>
              <p:spPr bwMode="hidden">
                <a:xfrm>
                  <a:off x="5381" y="3085"/>
                  <a:ext cx="227" cy="132"/>
                </a:xfrm>
                <a:prstGeom prst="ellipse">
                  <a:avLst/>
                </a:prstGeom>
                <a:gradFill rotWithShape="0">
                  <a:gsLst>
                    <a:gs pos="0">
                      <a:schemeClr val="bg1"/>
                    </a:gs>
                    <a:gs pos="100000">
                      <a:schemeClr val="accent2"/>
                    </a:gs>
                  </a:gsLst>
                  <a:lin ang="5400000" scaled="1"/>
                </a:gradFill>
                <a:ln w="9525">
                  <a:noFill/>
                  <a:round/>
                  <a:headEnd/>
                  <a:tailEnd/>
                </a:ln>
                <a:effectLst/>
              </p:spPr>
              <p:txBody>
                <a:bodyPr/>
                <a:lstStyle/>
                <a:p>
                  <a:pPr>
                    <a:defRPr/>
                  </a:pPr>
                  <a:endParaRPr lang="ru-RU">
                    <a:latin typeface="Arial" charset="0"/>
                  </a:endParaRPr>
                </a:p>
              </p:txBody>
            </p:sp>
            <p:sp>
              <p:nvSpPr>
                <p:cNvPr id="19" name="Oval 63"/>
                <p:cNvSpPr>
                  <a:spLocks noChangeArrowheads="1"/>
                </p:cNvSpPr>
                <p:nvPr userDrawn="1"/>
              </p:nvSpPr>
              <p:spPr bwMode="hidden">
                <a:xfrm>
                  <a:off x="5403" y="3099"/>
                  <a:ext cx="182" cy="102"/>
                </a:xfrm>
                <a:prstGeom prst="ellipse">
                  <a:avLst/>
                </a:prstGeom>
                <a:gradFill rotWithShape="0">
                  <a:gsLst>
                    <a:gs pos="0">
                      <a:schemeClr val="accent2"/>
                    </a:gs>
                    <a:gs pos="100000">
                      <a:schemeClr val="bg1"/>
                    </a:gs>
                  </a:gsLst>
                  <a:lin ang="5400000" scaled="1"/>
                </a:gradFill>
                <a:ln w="9525">
                  <a:noFill/>
                  <a:round/>
                  <a:headEnd/>
                  <a:tailEnd/>
                </a:ln>
                <a:effectLst/>
              </p:spPr>
              <p:txBody>
                <a:bodyPr/>
                <a:lstStyle/>
                <a:p>
                  <a:pPr>
                    <a:defRPr/>
                  </a:pPr>
                  <a:endParaRPr lang="ru-RU">
                    <a:latin typeface="Arial" charset="0"/>
                  </a:endParaRPr>
                </a:p>
              </p:txBody>
            </p:sp>
            <p:sp>
              <p:nvSpPr>
                <p:cNvPr id="20" name="Oval 64"/>
                <p:cNvSpPr>
                  <a:spLocks noChangeArrowheads="1"/>
                </p:cNvSpPr>
                <p:nvPr userDrawn="1"/>
              </p:nvSpPr>
              <p:spPr bwMode="hidden">
                <a:xfrm>
                  <a:off x="5431" y="3109"/>
                  <a:ext cx="125" cy="82"/>
                </a:xfrm>
                <a:prstGeom prst="ellipse">
                  <a:avLst/>
                </a:prstGeom>
                <a:gradFill rotWithShape="0">
                  <a:gsLst>
                    <a:gs pos="0">
                      <a:schemeClr val="bg1"/>
                    </a:gs>
                    <a:gs pos="100000">
                      <a:schemeClr val="accent2"/>
                    </a:gs>
                  </a:gsLst>
                  <a:lin ang="5400000" scaled="1"/>
                </a:gradFill>
                <a:ln w="9525">
                  <a:noFill/>
                  <a:round/>
                  <a:headEnd/>
                  <a:tailEnd/>
                </a:ln>
                <a:effectLst/>
              </p:spPr>
              <p:txBody>
                <a:bodyPr/>
                <a:lstStyle/>
                <a:p>
                  <a:pPr>
                    <a:defRPr/>
                  </a:pPr>
                  <a:endParaRPr lang="ru-RU">
                    <a:latin typeface="Arial" charset="0"/>
                  </a:endParaRPr>
                </a:p>
              </p:txBody>
            </p:sp>
            <p:sp>
              <p:nvSpPr>
                <p:cNvPr id="21" name="Oval 65"/>
                <p:cNvSpPr>
                  <a:spLocks noChangeArrowheads="1"/>
                </p:cNvSpPr>
                <p:nvPr userDrawn="1"/>
              </p:nvSpPr>
              <p:spPr bwMode="hidden">
                <a:xfrm>
                  <a:off x="5458" y="3125"/>
                  <a:ext cx="73" cy="47"/>
                </a:xfrm>
                <a:prstGeom prst="ellipse">
                  <a:avLst/>
                </a:prstGeom>
                <a:gradFill rotWithShape="0">
                  <a:gsLst>
                    <a:gs pos="0">
                      <a:schemeClr val="accent2"/>
                    </a:gs>
                    <a:gs pos="100000">
                      <a:schemeClr val="bg1"/>
                    </a:gs>
                  </a:gsLst>
                  <a:lin ang="5400000" scaled="1"/>
                </a:gradFill>
                <a:ln w="9525">
                  <a:noFill/>
                  <a:round/>
                  <a:headEnd/>
                  <a:tailEnd/>
                </a:ln>
                <a:effectLst/>
              </p:spPr>
              <p:txBody>
                <a:bodyPr/>
                <a:lstStyle/>
                <a:p>
                  <a:pPr>
                    <a:defRPr/>
                  </a:pPr>
                  <a:endParaRPr lang="ru-RU">
                    <a:latin typeface="Arial" charset="0"/>
                  </a:endParaRPr>
                </a:p>
              </p:txBody>
            </p:sp>
          </p:grpSp>
        </p:grpSp>
      </p:grpSp>
      <p:sp>
        <p:nvSpPr>
          <p:cNvPr id="73794" name="Rectangle 66"/>
          <p:cNvSpPr>
            <a:spLocks noGrp="1" noChangeArrowheads="1"/>
          </p:cNvSpPr>
          <p:nvPr>
            <p:ph type="ctrTitle" sz="quarter"/>
          </p:nvPr>
        </p:nvSpPr>
        <p:spPr>
          <a:xfrm>
            <a:off x="685800" y="1692275"/>
            <a:ext cx="7772400" cy="1736725"/>
          </a:xfrm>
        </p:spPr>
        <p:txBody>
          <a:bodyPr anchor="b"/>
          <a:lstStyle>
            <a:lvl1pPr>
              <a:defRPr sz="5400"/>
            </a:lvl1pPr>
          </a:lstStyle>
          <a:p>
            <a:r>
              <a:rPr lang="ru-RU"/>
              <a:t>Образец заголовка</a:t>
            </a:r>
          </a:p>
        </p:txBody>
      </p:sp>
      <p:sp>
        <p:nvSpPr>
          <p:cNvPr id="73795" name="Rectangle 67"/>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ru-RU"/>
              <a:t>Образец подзаголовка</a:t>
            </a:r>
          </a:p>
        </p:txBody>
      </p:sp>
      <p:sp>
        <p:nvSpPr>
          <p:cNvPr id="68" name="Rectangle 68"/>
          <p:cNvSpPr>
            <a:spLocks noGrp="1" noChangeArrowheads="1"/>
          </p:cNvSpPr>
          <p:nvPr>
            <p:ph type="dt" sz="quarter" idx="10"/>
          </p:nvPr>
        </p:nvSpPr>
        <p:spPr>
          <a:xfrm>
            <a:off x="457200" y="6248400"/>
            <a:ext cx="2133600" cy="457200"/>
          </a:xfrm>
        </p:spPr>
        <p:txBody>
          <a:bodyPr/>
          <a:lstStyle>
            <a:lvl1pPr>
              <a:defRPr smtClean="0"/>
            </a:lvl1pPr>
          </a:lstStyle>
          <a:p>
            <a:pPr>
              <a:defRPr/>
            </a:pPr>
            <a:endParaRPr lang="ru-RU"/>
          </a:p>
        </p:txBody>
      </p:sp>
      <p:sp>
        <p:nvSpPr>
          <p:cNvPr id="69" name="Rectangle 69"/>
          <p:cNvSpPr>
            <a:spLocks noGrp="1" noChangeArrowheads="1"/>
          </p:cNvSpPr>
          <p:nvPr>
            <p:ph type="ftr" sz="quarter" idx="11"/>
          </p:nvPr>
        </p:nvSpPr>
        <p:spPr>
          <a:xfrm>
            <a:off x="3124200" y="6248400"/>
            <a:ext cx="2895600" cy="457200"/>
          </a:xfrm>
        </p:spPr>
        <p:txBody>
          <a:bodyPr/>
          <a:lstStyle>
            <a:lvl1pPr>
              <a:defRPr smtClean="0"/>
            </a:lvl1pPr>
          </a:lstStyle>
          <a:p>
            <a:pPr>
              <a:defRPr/>
            </a:pPr>
            <a:endParaRPr lang="ru-RU"/>
          </a:p>
        </p:txBody>
      </p:sp>
      <p:sp>
        <p:nvSpPr>
          <p:cNvPr id="70" name="Rectangle 70"/>
          <p:cNvSpPr>
            <a:spLocks noGrp="1" noChangeArrowheads="1"/>
          </p:cNvSpPr>
          <p:nvPr>
            <p:ph type="sldNum" sz="quarter" idx="12"/>
          </p:nvPr>
        </p:nvSpPr>
        <p:spPr>
          <a:xfrm>
            <a:off x="6553200" y="6248400"/>
            <a:ext cx="2133600" cy="457200"/>
          </a:xfrm>
        </p:spPr>
        <p:txBody>
          <a:bodyPr/>
          <a:lstStyle>
            <a:lvl1pPr>
              <a:defRPr/>
            </a:lvl1pPr>
          </a:lstStyle>
          <a:p>
            <a:fld id="{804AFAAF-19F2-41D2-874E-255FC29B1C50}" type="slidenum">
              <a:rPr lang="ru-RU" altLang="ru-RU"/>
              <a:pPr/>
              <a:t>‹#›</a:t>
            </a:fld>
            <a:endParaRPr lang="ru-RU" altLang="ru-RU"/>
          </a:p>
        </p:txBody>
      </p:sp>
    </p:spTree>
    <p:extLst>
      <p:ext uri="{BB962C8B-B14F-4D97-AF65-F5344CB8AC3E}">
        <p14:creationId xmlns:p14="http://schemas.microsoft.com/office/powerpoint/2010/main" val="31431179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69"/>
          <p:cNvSpPr>
            <a:spLocks noGrp="1" noChangeArrowheads="1"/>
          </p:cNvSpPr>
          <p:nvPr>
            <p:ph type="dt" sz="half" idx="10"/>
          </p:nvPr>
        </p:nvSpPr>
        <p:spPr>
          <a:ln/>
        </p:spPr>
        <p:txBody>
          <a:bodyPr/>
          <a:lstStyle>
            <a:lvl1pPr>
              <a:defRPr/>
            </a:lvl1pPr>
          </a:lstStyle>
          <a:p>
            <a:pPr>
              <a:defRPr/>
            </a:pPr>
            <a:endParaRPr lang="ru-RU"/>
          </a:p>
        </p:txBody>
      </p:sp>
      <p:sp>
        <p:nvSpPr>
          <p:cNvPr id="5" name="Rectangle 70"/>
          <p:cNvSpPr>
            <a:spLocks noGrp="1" noChangeArrowheads="1"/>
          </p:cNvSpPr>
          <p:nvPr>
            <p:ph type="ftr" sz="quarter" idx="11"/>
          </p:nvPr>
        </p:nvSpPr>
        <p:spPr>
          <a:ln/>
        </p:spPr>
        <p:txBody>
          <a:bodyPr/>
          <a:lstStyle>
            <a:lvl1pPr>
              <a:defRPr/>
            </a:lvl1pPr>
          </a:lstStyle>
          <a:p>
            <a:pPr>
              <a:defRPr/>
            </a:pPr>
            <a:endParaRPr lang="ru-RU"/>
          </a:p>
        </p:txBody>
      </p:sp>
      <p:sp>
        <p:nvSpPr>
          <p:cNvPr id="6" name="Rectangle 71"/>
          <p:cNvSpPr>
            <a:spLocks noGrp="1" noChangeArrowheads="1"/>
          </p:cNvSpPr>
          <p:nvPr>
            <p:ph type="sldNum" sz="quarter" idx="12"/>
          </p:nvPr>
        </p:nvSpPr>
        <p:spPr>
          <a:ln/>
        </p:spPr>
        <p:txBody>
          <a:bodyPr/>
          <a:lstStyle>
            <a:lvl1pPr>
              <a:defRPr/>
            </a:lvl1pPr>
          </a:lstStyle>
          <a:p>
            <a:fld id="{C7672B5E-7C65-494F-B055-766CB125A9EC}" type="slidenum">
              <a:rPr lang="ru-RU" altLang="ru-RU"/>
              <a:pPr/>
              <a:t>‹#›</a:t>
            </a:fld>
            <a:endParaRPr lang="ru-RU" altLang="ru-RU"/>
          </a:p>
        </p:txBody>
      </p:sp>
    </p:spTree>
    <p:extLst>
      <p:ext uri="{BB962C8B-B14F-4D97-AF65-F5344CB8AC3E}">
        <p14:creationId xmlns:p14="http://schemas.microsoft.com/office/powerpoint/2010/main" val="42074791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7813"/>
            <a:ext cx="2057400" cy="584835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7813"/>
            <a:ext cx="6019800" cy="58483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69"/>
          <p:cNvSpPr>
            <a:spLocks noGrp="1" noChangeArrowheads="1"/>
          </p:cNvSpPr>
          <p:nvPr>
            <p:ph type="dt" sz="half" idx="10"/>
          </p:nvPr>
        </p:nvSpPr>
        <p:spPr>
          <a:ln/>
        </p:spPr>
        <p:txBody>
          <a:bodyPr/>
          <a:lstStyle>
            <a:lvl1pPr>
              <a:defRPr/>
            </a:lvl1pPr>
          </a:lstStyle>
          <a:p>
            <a:pPr>
              <a:defRPr/>
            </a:pPr>
            <a:endParaRPr lang="ru-RU"/>
          </a:p>
        </p:txBody>
      </p:sp>
      <p:sp>
        <p:nvSpPr>
          <p:cNvPr id="5" name="Rectangle 70"/>
          <p:cNvSpPr>
            <a:spLocks noGrp="1" noChangeArrowheads="1"/>
          </p:cNvSpPr>
          <p:nvPr>
            <p:ph type="ftr" sz="quarter" idx="11"/>
          </p:nvPr>
        </p:nvSpPr>
        <p:spPr>
          <a:ln/>
        </p:spPr>
        <p:txBody>
          <a:bodyPr/>
          <a:lstStyle>
            <a:lvl1pPr>
              <a:defRPr/>
            </a:lvl1pPr>
          </a:lstStyle>
          <a:p>
            <a:pPr>
              <a:defRPr/>
            </a:pPr>
            <a:endParaRPr lang="ru-RU"/>
          </a:p>
        </p:txBody>
      </p:sp>
      <p:sp>
        <p:nvSpPr>
          <p:cNvPr id="6" name="Rectangle 71"/>
          <p:cNvSpPr>
            <a:spLocks noGrp="1" noChangeArrowheads="1"/>
          </p:cNvSpPr>
          <p:nvPr>
            <p:ph type="sldNum" sz="quarter" idx="12"/>
          </p:nvPr>
        </p:nvSpPr>
        <p:spPr>
          <a:ln/>
        </p:spPr>
        <p:txBody>
          <a:bodyPr/>
          <a:lstStyle>
            <a:lvl1pPr>
              <a:defRPr/>
            </a:lvl1pPr>
          </a:lstStyle>
          <a:p>
            <a:fld id="{1190147B-CA6A-498F-B7C2-365F0B253FBA}" type="slidenum">
              <a:rPr lang="ru-RU" altLang="ru-RU"/>
              <a:pPr/>
              <a:t>‹#›</a:t>
            </a:fld>
            <a:endParaRPr lang="ru-RU" altLang="ru-RU"/>
          </a:p>
        </p:txBody>
      </p:sp>
    </p:spTree>
    <p:extLst>
      <p:ext uri="{BB962C8B-B14F-4D97-AF65-F5344CB8AC3E}">
        <p14:creationId xmlns:p14="http://schemas.microsoft.com/office/powerpoint/2010/main" val="21435872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AndTx" preserve="1">
  <p:cSld name="Заголовок, два объекта и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7813"/>
            <a:ext cx="8229600" cy="1139825"/>
          </a:xfrm>
        </p:spPr>
        <p:txBody>
          <a:bodyPr/>
          <a:lstStyle/>
          <a:p>
            <a:r>
              <a:rPr lang="ru-RU" smtClean="0"/>
              <a:t>Образец заголовка</a:t>
            </a:r>
            <a:endParaRPr lang="ru-RU"/>
          </a:p>
        </p:txBody>
      </p:sp>
      <p:sp>
        <p:nvSpPr>
          <p:cNvPr id="3" name="Содержимое 2"/>
          <p:cNvSpPr>
            <a:spLocks noGrp="1"/>
          </p:cNvSpPr>
          <p:nvPr>
            <p:ph sz="quarter" idx="1"/>
          </p:nvPr>
        </p:nvSpPr>
        <p:spPr>
          <a:xfrm>
            <a:off x="457200" y="1600200"/>
            <a:ext cx="4038600" cy="21859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quarter" idx="2"/>
          </p:nvPr>
        </p:nvSpPr>
        <p:spPr>
          <a:xfrm>
            <a:off x="457200" y="3938588"/>
            <a:ext cx="4038600" cy="218757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half" idx="3"/>
          </p:nvPr>
        </p:nvSpPr>
        <p:spPr>
          <a:xfrm>
            <a:off x="4648200" y="1600200"/>
            <a:ext cx="4038600" cy="45259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Rectangle 69"/>
          <p:cNvSpPr>
            <a:spLocks noGrp="1" noChangeArrowheads="1"/>
          </p:cNvSpPr>
          <p:nvPr>
            <p:ph type="dt" sz="half" idx="10"/>
          </p:nvPr>
        </p:nvSpPr>
        <p:spPr>
          <a:ln/>
        </p:spPr>
        <p:txBody>
          <a:bodyPr/>
          <a:lstStyle>
            <a:lvl1pPr>
              <a:defRPr/>
            </a:lvl1pPr>
          </a:lstStyle>
          <a:p>
            <a:pPr>
              <a:defRPr/>
            </a:pPr>
            <a:endParaRPr lang="ru-RU"/>
          </a:p>
        </p:txBody>
      </p:sp>
      <p:sp>
        <p:nvSpPr>
          <p:cNvPr id="7" name="Rectangle 70"/>
          <p:cNvSpPr>
            <a:spLocks noGrp="1" noChangeArrowheads="1"/>
          </p:cNvSpPr>
          <p:nvPr>
            <p:ph type="ftr" sz="quarter" idx="11"/>
          </p:nvPr>
        </p:nvSpPr>
        <p:spPr>
          <a:ln/>
        </p:spPr>
        <p:txBody>
          <a:bodyPr/>
          <a:lstStyle>
            <a:lvl1pPr>
              <a:defRPr/>
            </a:lvl1pPr>
          </a:lstStyle>
          <a:p>
            <a:pPr>
              <a:defRPr/>
            </a:pPr>
            <a:endParaRPr lang="ru-RU"/>
          </a:p>
        </p:txBody>
      </p:sp>
      <p:sp>
        <p:nvSpPr>
          <p:cNvPr id="8" name="Rectangle 71"/>
          <p:cNvSpPr>
            <a:spLocks noGrp="1" noChangeArrowheads="1"/>
          </p:cNvSpPr>
          <p:nvPr>
            <p:ph type="sldNum" sz="quarter" idx="12"/>
          </p:nvPr>
        </p:nvSpPr>
        <p:spPr>
          <a:ln/>
        </p:spPr>
        <p:txBody>
          <a:bodyPr/>
          <a:lstStyle>
            <a:lvl1pPr>
              <a:defRPr/>
            </a:lvl1pPr>
          </a:lstStyle>
          <a:p>
            <a:fld id="{81358093-CF08-4177-85A5-C299DDBBDC6E}" type="slidenum">
              <a:rPr lang="ru-RU" altLang="ru-RU"/>
              <a:pPr/>
              <a:t>‹#›</a:t>
            </a:fld>
            <a:endParaRPr lang="ru-RU" altLang="ru-RU"/>
          </a:p>
        </p:txBody>
      </p:sp>
    </p:spTree>
    <p:extLst>
      <p:ext uri="{BB962C8B-B14F-4D97-AF65-F5344CB8AC3E}">
        <p14:creationId xmlns:p14="http://schemas.microsoft.com/office/powerpoint/2010/main" val="15915442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fourObj" preserve="1">
  <p:cSld name="Заголовок и четыре объекта">
    <p:spTree>
      <p:nvGrpSpPr>
        <p:cNvPr id="1" name=""/>
        <p:cNvGrpSpPr/>
        <p:nvPr/>
      </p:nvGrpSpPr>
      <p:grpSpPr>
        <a:xfrm>
          <a:off x="0" y="0"/>
          <a:ext cx="0" cy="0"/>
          <a:chOff x="0" y="0"/>
          <a:chExt cx="0" cy="0"/>
        </a:xfrm>
      </p:grpSpPr>
      <p:sp>
        <p:nvSpPr>
          <p:cNvPr id="2" name="Заголовок 1"/>
          <p:cNvSpPr>
            <a:spLocks noGrp="1"/>
          </p:cNvSpPr>
          <p:nvPr>
            <p:ph type="title" sz="quarter"/>
          </p:nvPr>
        </p:nvSpPr>
        <p:spPr>
          <a:xfrm>
            <a:off x="457200" y="277813"/>
            <a:ext cx="8229600" cy="1139825"/>
          </a:xfrm>
        </p:spPr>
        <p:txBody>
          <a:bodyPr/>
          <a:lstStyle/>
          <a:p>
            <a:r>
              <a:rPr lang="ru-RU" smtClean="0"/>
              <a:t>Образец заголовка</a:t>
            </a:r>
            <a:endParaRPr lang="ru-RU"/>
          </a:p>
        </p:txBody>
      </p:sp>
      <p:sp>
        <p:nvSpPr>
          <p:cNvPr id="3" name="Содержимое 2"/>
          <p:cNvSpPr>
            <a:spLocks noGrp="1"/>
          </p:cNvSpPr>
          <p:nvPr>
            <p:ph sz="quarter" idx="1"/>
          </p:nvPr>
        </p:nvSpPr>
        <p:spPr>
          <a:xfrm>
            <a:off x="457200" y="1600200"/>
            <a:ext cx="4038600" cy="21859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quarter" idx="2"/>
          </p:nvPr>
        </p:nvSpPr>
        <p:spPr>
          <a:xfrm>
            <a:off x="4648200" y="1600200"/>
            <a:ext cx="4038600" cy="21859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Содержимое 4"/>
          <p:cNvSpPr>
            <a:spLocks noGrp="1"/>
          </p:cNvSpPr>
          <p:nvPr>
            <p:ph sz="quarter" idx="3"/>
          </p:nvPr>
        </p:nvSpPr>
        <p:spPr>
          <a:xfrm>
            <a:off x="457200" y="3938588"/>
            <a:ext cx="4038600" cy="218757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Содержимое 5"/>
          <p:cNvSpPr>
            <a:spLocks noGrp="1"/>
          </p:cNvSpPr>
          <p:nvPr>
            <p:ph sz="quarter" idx="4"/>
          </p:nvPr>
        </p:nvSpPr>
        <p:spPr>
          <a:xfrm>
            <a:off x="4648200" y="3938588"/>
            <a:ext cx="4038600" cy="218757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69"/>
          <p:cNvSpPr>
            <a:spLocks noGrp="1" noChangeArrowheads="1"/>
          </p:cNvSpPr>
          <p:nvPr>
            <p:ph type="dt" sz="half" idx="10"/>
          </p:nvPr>
        </p:nvSpPr>
        <p:spPr>
          <a:ln/>
        </p:spPr>
        <p:txBody>
          <a:bodyPr/>
          <a:lstStyle>
            <a:lvl1pPr>
              <a:defRPr/>
            </a:lvl1pPr>
          </a:lstStyle>
          <a:p>
            <a:pPr>
              <a:defRPr/>
            </a:pPr>
            <a:endParaRPr lang="ru-RU"/>
          </a:p>
        </p:txBody>
      </p:sp>
      <p:sp>
        <p:nvSpPr>
          <p:cNvPr id="8" name="Rectangle 70"/>
          <p:cNvSpPr>
            <a:spLocks noGrp="1" noChangeArrowheads="1"/>
          </p:cNvSpPr>
          <p:nvPr>
            <p:ph type="ftr" sz="quarter" idx="11"/>
          </p:nvPr>
        </p:nvSpPr>
        <p:spPr>
          <a:ln/>
        </p:spPr>
        <p:txBody>
          <a:bodyPr/>
          <a:lstStyle>
            <a:lvl1pPr>
              <a:defRPr/>
            </a:lvl1pPr>
          </a:lstStyle>
          <a:p>
            <a:pPr>
              <a:defRPr/>
            </a:pPr>
            <a:endParaRPr lang="ru-RU"/>
          </a:p>
        </p:txBody>
      </p:sp>
      <p:sp>
        <p:nvSpPr>
          <p:cNvPr id="9" name="Rectangle 71"/>
          <p:cNvSpPr>
            <a:spLocks noGrp="1" noChangeArrowheads="1"/>
          </p:cNvSpPr>
          <p:nvPr>
            <p:ph type="sldNum" sz="quarter" idx="12"/>
          </p:nvPr>
        </p:nvSpPr>
        <p:spPr>
          <a:ln/>
        </p:spPr>
        <p:txBody>
          <a:bodyPr/>
          <a:lstStyle>
            <a:lvl1pPr>
              <a:defRPr/>
            </a:lvl1pPr>
          </a:lstStyle>
          <a:p>
            <a:fld id="{4969ECE0-AA3F-42A7-9745-2253B9DA33CD}" type="slidenum">
              <a:rPr lang="ru-RU" altLang="ru-RU"/>
              <a:pPr/>
              <a:t>‹#›</a:t>
            </a:fld>
            <a:endParaRPr lang="ru-RU" altLang="ru-RU"/>
          </a:p>
        </p:txBody>
      </p:sp>
    </p:spTree>
    <p:extLst>
      <p:ext uri="{BB962C8B-B14F-4D97-AF65-F5344CB8AC3E}">
        <p14:creationId xmlns:p14="http://schemas.microsoft.com/office/powerpoint/2010/main" val="6880976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4" name="Freeform 4"/>
          <p:cNvSpPr>
            <a:spLocks/>
          </p:cNvSpPr>
          <p:nvPr/>
        </p:nvSpPr>
        <p:spPr bwMode="auto">
          <a:xfrm>
            <a:off x="285750" y="2803525"/>
            <a:ext cx="1588" cy="3035300"/>
          </a:xfrm>
          <a:custGeom>
            <a:avLst/>
            <a:gdLst>
              <a:gd name="T0" fmla="*/ 0 h 1912"/>
              <a:gd name="T1" fmla="*/ 6 h 1912"/>
              <a:gd name="T2" fmla="*/ 6 h 1912"/>
              <a:gd name="T3" fmla="*/ 60 h 1912"/>
              <a:gd name="T4" fmla="*/ 1912 h 1912"/>
              <a:gd name="T5" fmla="*/ 1912 h 1912"/>
              <a:gd name="T6" fmla="*/ 0 h 1912"/>
              <a:gd name="T7" fmla="*/ 0 h 1912"/>
            </a:gdLst>
            <a:ahLst/>
            <a:cxnLst>
              <a:cxn ang="0">
                <a:pos x="0" y="T0"/>
              </a:cxn>
              <a:cxn ang="0">
                <a:pos x="0" y="T1"/>
              </a:cxn>
              <a:cxn ang="0">
                <a:pos x="0" y="T2"/>
              </a:cxn>
              <a:cxn ang="0">
                <a:pos x="0" y="T3"/>
              </a:cxn>
              <a:cxn ang="0">
                <a:pos x="0" y="T4"/>
              </a:cxn>
              <a:cxn ang="0">
                <a:pos x="0" y="T5"/>
              </a:cxn>
              <a:cxn ang="0">
                <a:pos x="0" y="T6"/>
              </a:cxn>
              <a:cxn ang="0">
                <a:pos x="0" y="T7"/>
              </a:cxn>
            </a:cxnLst>
            <a:rect l="0" t="0" r="r" b="b"/>
            <a:pathLst>
              <a:path h="1912">
                <a:moveTo>
                  <a:pt x="0" y="0"/>
                </a:moveTo>
                <a:lnTo>
                  <a:pt x="0" y="6"/>
                </a:lnTo>
                <a:lnTo>
                  <a:pt x="0" y="6"/>
                </a:lnTo>
                <a:lnTo>
                  <a:pt x="0" y="60"/>
                </a:lnTo>
                <a:lnTo>
                  <a:pt x="0" y="1912"/>
                </a:lnTo>
                <a:lnTo>
                  <a:pt x="0" y="1912"/>
                </a:lnTo>
                <a:lnTo>
                  <a:pt x="0" y="0"/>
                </a:lnTo>
                <a:lnTo>
                  <a:pt x="0" y="0"/>
                </a:lnTo>
                <a:close/>
              </a:path>
            </a:pathLst>
          </a:custGeom>
          <a:solidFill>
            <a:srgbClr val="6BBA27"/>
          </a:solidFill>
          <a:ln w="9525">
            <a:noFill/>
            <a:round/>
            <a:headEnd/>
            <a:tailEnd/>
          </a:ln>
        </p:spPr>
        <p:txBody>
          <a:bodyPr/>
          <a:lstStyle/>
          <a:p>
            <a:pPr>
              <a:defRPr/>
            </a:pPr>
            <a:endParaRPr lang="ru-RU">
              <a:latin typeface="Arial" charset="0"/>
            </a:endParaRPr>
          </a:p>
        </p:txBody>
      </p:sp>
      <p:sp>
        <p:nvSpPr>
          <p:cNvPr id="76802" name="Rectangle 2"/>
          <p:cNvSpPr>
            <a:spLocks noGrp="1" noChangeArrowheads="1"/>
          </p:cNvSpPr>
          <p:nvPr>
            <p:ph type="ctrTitle" sz="quarter"/>
          </p:nvPr>
        </p:nvSpPr>
        <p:spPr>
          <a:xfrm>
            <a:off x="685800" y="1997075"/>
            <a:ext cx="7772400" cy="1431925"/>
          </a:xfrm>
        </p:spPr>
        <p:txBody>
          <a:bodyPr anchor="b" anchorCtr="1"/>
          <a:lstStyle>
            <a:lvl1pPr algn="ctr">
              <a:defRPr/>
            </a:lvl1pPr>
          </a:lstStyle>
          <a:p>
            <a:r>
              <a:rPr lang="ru-RU"/>
              <a:t>Образец заголовка</a:t>
            </a:r>
          </a:p>
        </p:txBody>
      </p:sp>
      <p:sp>
        <p:nvSpPr>
          <p:cNvPr id="76803" name="Rectangle 3"/>
          <p:cNvSpPr>
            <a:spLocks noGrp="1" noChangeArrowheads="1"/>
          </p:cNvSpPr>
          <p:nvPr>
            <p:ph type="subTitle" sz="quarter" idx="1"/>
          </p:nvPr>
        </p:nvSpPr>
        <p:spPr>
          <a:xfrm>
            <a:off x="1371600" y="3886200"/>
            <a:ext cx="6400800" cy="1752600"/>
          </a:xfrm>
        </p:spPr>
        <p:txBody>
          <a:bodyPr/>
          <a:lstStyle>
            <a:lvl1pPr marL="0" indent="0" algn="ctr">
              <a:buFontTx/>
              <a:buNone/>
              <a:defRPr/>
            </a:lvl1pPr>
          </a:lstStyle>
          <a:p>
            <a:r>
              <a:rPr lang="ru-RU"/>
              <a:t>Образец подзаголовка</a:t>
            </a:r>
          </a:p>
        </p:txBody>
      </p:sp>
      <p:sp>
        <p:nvSpPr>
          <p:cNvPr id="5" name="Rectangle 5"/>
          <p:cNvSpPr>
            <a:spLocks noGrp="1" noChangeArrowheads="1"/>
          </p:cNvSpPr>
          <p:nvPr>
            <p:ph type="ftr" sz="quarter" idx="10"/>
          </p:nvPr>
        </p:nvSpPr>
        <p:spPr/>
        <p:txBody>
          <a:bodyPr/>
          <a:lstStyle>
            <a:lvl1pPr>
              <a:defRPr smtClean="0"/>
            </a:lvl1pPr>
          </a:lstStyle>
          <a:p>
            <a:pPr>
              <a:defRPr/>
            </a:pPr>
            <a:endParaRPr lang="ru-RU"/>
          </a:p>
        </p:txBody>
      </p:sp>
      <p:sp>
        <p:nvSpPr>
          <p:cNvPr id="6" name="Rectangle 6"/>
          <p:cNvSpPr>
            <a:spLocks noGrp="1" noChangeArrowheads="1"/>
          </p:cNvSpPr>
          <p:nvPr>
            <p:ph type="sldNum" sz="quarter" idx="11"/>
          </p:nvPr>
        </p:nvSpPr>
        <p:spPr/>
        <p:txBody>
          <a:bodyPr/>
          <a:lstStyle>
            <a:lvl1pPr>
              <a:defRPr/>
            </a:lvl1pPr>
          </a:lstStyle>
          <a:p>
            <a:fld id="{71E69724-CCD4-4C8B-8100-507D35D1B7ED}" type="slidenum">
              <a:rPr lang="ru-RU" altLang="ru-RU"/>
              <a:pPr/>
              <a:t>‹#›</a:t>
            </a:fld>
            <a:endParaRPr lang="ru-RU" altLang="ru-RU"/>
          </a:p>
        </p:txBody>
      </p:sp>
      <p:sp>
        <p:nvSpPr>
          <p:cNvPr id="7" name="Rectangle 7"/>
          <p:cNvSpPr>
            <a:spLocks noGrp="1" noChangeArrowheads="1"/>
          </p:cNvSpPr>
          <p:nvPr>
            <p:ph type="dt" sz="quarter" idx="12"/>
          </p:nvPr>
        </p:nvSpPr>
        <p:spPr/>
        <p:txBody>
          <a:bodyPr/>
          <a:lstStyle>
            <a:lvl1pPr>
              <a:defRPr smtClean="0"/>
            </a:lvl1pPr>
          </a:lstStyle>
          <a:p>
            <a:pPr>
              <a:defRPr/>
            </a:pPr>
            <a:endParaRPr lang="ru-RU"/>
          </a:p>
        </p:txBody>
      </p:sp>
    </p:spTree>
    <p:extLst>
      <p:ext uri="{BB962C8B-B14F-4D97-AF65-F5344CB8AC3E}">
        <p14:creationId xmlns:p14="http://schemas.microsoft.com/office/powerpoint/2010/main" val="12730647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fld id="{73D5F8F2-F7C6-4EBC-A37F-F7DD245E18BF}" type="slidenum">
              <a:rPr lang="ru-RU" altLang="ru-RU"/>
              <a:pPr/>
              <a:t>‹#›</a:t>
            </a:fld>
            <a:endParaRPr lang="ru-RU" altLang="ru-RU"/>
          </a:p>
        </p:txBody>
      </p:sp>
    </p:spTree>
    <p:extLst>
      <p:ext uri="{BB962C8B-B14F-4D97-AF65-F5344CB8AC3E}">
        <p14:creationId xmlns:p14="http://schemas.microsoft.com/office/powerpoint/2010/main" val="2837049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fld id="{9BB32AFB-3AA2-46D4-85B6-78A5E9103C14}" type="slidenum">
              <a:rPr lang="ru-RU" altLang="ru-RU"/>
              <a:pPr/>
              <a:t>‹#›</a:t>
            </a:fld>
            <a:endParaRPr lang="ru-RU" altLang="ru-RU"/>
          </a:p>
        </p:txBody>
      </p:sp>
    </p:spTree>
    <p:extLst>
      <p:ext uri="{BB962C8B-B14F-4D97-AF65-F5344CB8AC3E}">
        <p14:creationId xmlns:p14="http://schemas.microsoft.com/office/powerpoint/2010/main" val="84085206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4"/>
          <p:cNvSpPr>
            <a:spLocks noGrp="1" noChangeArrowheads="1"/>
          </p:cNvSpPr>
          <p:nvPr>
            <p:ph type="dt" sz="half"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fld id="{CB27F9FB-9EB4-433F-AE6E-147C942160DD}" type="slidenum">
              <a:rPr lang="ru-RU" altLang="ru-RU"/>
              <a:pPr/>
              <a:t>‹#›</a:t>
            </a:fld>
            <a:endParaRPr lang="ru-RU" altLang="ru-RU"/>
          </a:p>
        </p:txBody>
      </p:sp>
    </p:spTree>
    <p:extLst>
      <p:ext uri="{BB962C8B-B14F-4D97-AF65-F5344CB8AC3E}">
        <p14:creationId xmlns:p14="http://schemas.microsoft.com/office/powerpoint/2010/main" val="133796543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4"/>
          <p:cNvSpPr>
            <a:spLocks noGrp="1" noChangeArrowheads="1"/>
          </p:cNvSpPr>
          <p:nvPr>
            <p:ph type="dt" sz="half" idx="10"/>
          </p:nvPr>
        </p:nvSpPr>
        <p:spPr>
          <a:ln/>
        </p:spPr>
        <p:txBody>
          <a:bodyPr/>
          <a:lstStyle>
            <a:lvl1pPr>
              <a:defRPr/>
            </a:lvl1pPr>
          </a:lstStyle>
          <a:p>
            <a:pPr>
              <a:defRPr/>
            </a:pPr>
            <a:endParaRPr lang="ru-RU"/>
          </a:p>
        </p:txBody>
      </p:sp>
      <p:sp>
        <p:nvSpPr>
          <p:cNvPr id="8" name="Rectangle 5"/>
          <p:cNvSpPr>
            <a:spLocks noGrp="1" noChangeArrowheads="1"/>
          </p:cNvSpPr>
          <p:nvPr>
            <p:ph type="ftr" sz="quarter" idx="11"/>
          </p:nvPr>
        </p:nvSpPr>
        <p:spPr>
          <a:ln/>
        </p:spPr>
        <p:txBody>
          <a:bodyPr/>
          <a:lstStyle>
            <a:lvl1pPr>
              <a:defRPr/>
            </a:lvl1pPr>
          </a:lstStyle>
          <a:p>
            <a:pPr>
              <a:defRPr/>
            </a:pPr>
            <a:endParaRPr lang="ru-RU"/>
          </a:p>
        </p:txBody>
      </p:sp>
      <p:sp>
        <p:nvSpPr>
          <p:cNvPr id="9" name="Rectangle 6"/>
          <p:cNvSpPr>
            <a:spLocks noGrp="1" noChangeArrowheads="1"/>
          </p:cNvSpPr>
          <p:nvPr>
            <p:ph type="sldNum" sz="quarter" idx="12"/>
          </p:nvPr>
        </p:nvSpPr>
        <p:spPr>
          <a:ln/>
        </p:spPr>
        <p:txBody>
          <a:bodyPr/>
          <a:lstStyle>
            <a:lvl1pPr>
              <a:defRPr/>
            </a:lvl1pPr>
          </a:lstStyle>
          <a:p>
            <a:fld id="{E1DE6E4F-C504-4794-AF51-FA1380CB984B}" type="slidenum">
              <a:rPr lang="ru-RU" altLang="ru-RU"/>
              <a:pPr/>
              <a:t>‹#›</a:t>
            </a:fld>
            <a:endParaRPr lang="ru-RU" altLang="ru-RU"/>
          </a:p>
        </p:txBody>
      </p:sp>
    </p:spTree>
    <p:extLst>
      <p:ext uri="{BB962C8B-B14F-4D97-AF65-F5344CB8AC3E}">
        <p14:creationId xmlns:p14="http://schemas.microsoft.com/office/powerpoint/2010/main" val="34716983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4"/>
          <p:cNvSpPr>
            <a:spLocks noGrp="1" noChangeArrowheads="1"/>
          </p:cNvSpPr>
          <p:nvPr>
            <p:ph type="dt" sz="half" idx="10"/>
          </p:nvPr>
        </p:nvSpPr>
        <p:spPr>
          <a:ln/>
        </p:spPr>
        <p:txBody>
          <a:bodyPr/>
          <a:lstStyle>
            <a:lvl1pPr>
              <a:defRPr/>
            </a:lvl1pPr>
          </a:lstStyle>
          <a:p>
            <a:pPr>
              <a:defRPr/>
            </a:pPr>
            <a:endParaRPr lang="ru-RU"/>
          </a:p>
        </p:txBody>
      </p:sp>
      <p:sp>
        <p:nvSpPr>
          <p:cNvPr id="4" name="Rectangle 5"/>
          <p:cNvSpPr>
            <a:spLocks noGrp="1" noChangeArrowheads="1"/>
          </p:cNvSpPr>
          <p:nvPr>
            <p:ph type="ftr" sz="quarter" idx="11"/>
          </p:nvPr>
        </p:nvSpPr>
        <p:spPr>
          <a:ln/>
        </p:spPr>
        <p:txBody>
          <a:bodyPr/>
          <a:lstStyle>
            <a:lvl1pPr>
              <a:defRPr/>
            </a:lvl1pPr>
          </a:lstStyle>
          <a:p>
            <a:pPr>
              <a:defRPr/>
            </a:pPr>
            <a:endParaRPr lang="ru-RU"/>
          </a:p>
        </p:txBody>
      </p:sp>
      <p:sp>
        <p:nvSpPr>
          <p:cNvPr id="5" name="Rectangle 6"/>
          <p:cNvSpPr>
            <a:spLocks noGrp="1" noChangeArrowheads="1"/>
          </p:cNvSpPr>
          <p:nvPr>
            <p:ph type="sldNum" sz="quarter" idx="12"/>
          </p:nvPr>
        </p:nvSpPr>
        <p:spPr>
          <a:ln/>
        </p:spPr>
        <p:txBody>
          <a:bodyPr/>
          <a:lstStyle>
            <a:lvl1pPr>
              <a:defRPr/>
            </a:lvl1pPr>
          </a:lstStyle>
          <a:p>
            <a:fld id="{36181E40-1135-4148-9912-1A40AC82B0D0}" type="slidenum">
              <a:rPr lang="ru-RU" altLang="ru-RU"/>
              <a:pPr/>
              <a:t>‹#›</a:t>
            </a:fld>
            <a:endParaRPr lang="ru-RU" altLang="ru-RU"/>
          </a:p>
        </p:txBody>
      </p:sp>
    </p:spTree>
    <p:extLst>
      <p:ext uri="{BB962C8B-B14F-4D97-AF65-F5344CB8AC3E}">
        <p14:creationId xmlns:p14="http://schemas.microsoft.com/office/powerpoint/2010/main" val="3934409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69"/>
          <p:cNvSpPr>
            <a:spLocks noGrp="1" noChangeArrowheads="1"/>
          </p:cNvSpPr>
          <p:nvPr>
            <p:ph type="dt" sz="half" idx="10"/>
          </p:nvPr>
        </p:nvSpPr>
        <p:spPr>
          <a:ln/>
        </p:spPr>
        <p:txBody>
          <a:bodyPr/>
          <a:lstStyle>
            <a:lvl1pPr>
              <a:defRPr/>
            </a:lvl1pPr>
          </a:lstStyle>
          <a:p>
            <a:pPr>
              <a:defRPr/>
            </a:pPr>
            <a:endParaRPr lang="ru-RU"/>
          </a:p>
        </p:txBody>
      </p:sp>
      <p:sp>
        <p:nvSpPr>
          <p:cNvPr id="5" name="Rectangle 70"/>
          <p:cNvSpPr>
            <a:spLocks noGrp="1" noChangeArrowheads="1"/>
          </p:cNvSpPr>
          <p:nvPr>
            <p:ph type="ftr" sz="quarter" idx="11"/>
          </p:nvPr>
        </p:nvSpPr>
        <p:spPr>
          <a:ln/>
        </p:spPr>
        <p:txBody>
          <a:bodyPr/>
          <a:lstStyle>
            <a:lvl1pPr>
              <a:defRPr/>
            </a:lvl1pPr>
          </a:lstStyle>
          <a:p>
            <a:pPr>
              <a:defRPr/>
            </a:pPr>
            <a:endParaRPr lang="ru-RU"/>
          </a:p>
        </p:txBody>
      </p:sp>
      <p:sp>
        <p:nvSpPr>
          <p:cNvPr id="6" name="Rectangle 71"/>
          <p:cNvSpPr>
            <a:spLocks noGrp="1" noChangeArrowheads="1"/>
          </p:cNvSpPr>
          <p:nvPr>
            <p:ph type="sldNum" sz="quarter" idx="12"/>
          </p:nvPr>
        </p:nvSpPr>
        <p:spPr>
          <a:ln/>
        </p:spPr>
        <p:txBody>
          <a:bodyPr/>
          <a:lstStyle>
            <a:lvl1pPr>
              <a:defRPr/>
            </a:lvl1pPr>
          </a:lstStyle>
          <a:p>
            <a:fld id="{EE0C5409-5E2F-4B5A-AE7A-15AC5FBA659A}" type="slidenum">
              <a:rPr lang="ru-RU" altLang="ru-RU"/>
              <a:pPr/>
              <a:t>‹#›</a:t>
            </a:fld>
            <a:endParaRPr lang="ru-RU" altLang="ru-RU"/>
          </a:p>
        </p:txBody>
      </p:sp>
    </p:spTree>
    <p:extLst>
      <p:ext uri="{BB962C8B-B14F-4D97-AF65-F5344CB8AC3E}">
        <p14:creationId xmlns:p14="http://schemas.microsoft.com/office/powerpoint/2010/main" val="150560801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ru-RU"/>
          </a:p>
        </p:txBody>
      </p:sp>
      <p:sp>
        <p:nvSpPr>
          <p:cNvPr id="3" name="Rectangle 5"/>
          <p:cNvSpPr>
            <a:spLocks noGrp="1" noChangeArrowheads="1"/>
          </p:cNvSpPr>
          <p:nvPr>
            <p:ph type="ftr" sz="quarter" idx="11"/>
          </p:nvPr>
        </p:nvSpPr>
        <p:spPr>
          <a:ln/>
        </p:spPr>
        <p:txBody>
          <a:bodyPr/>
          <a:lstStyle>
            <a:lvl1pPr>
              <a:defRPr/>
            </a:lvl1pPr>
          </a:lstStyle>
          <a:p>
            <a:pPr>
              <a:defRPr/>
            </a:pPr>
            <a:endParaRPr lang="ru-RU"/>
          </a:p>
        </p:txBody>
      </p:sp>
      <p:sp>
        <p:nvSpPr>
          <p:cNvPr id="4" name="Rectangle 6"/>
          <p:cNvSpPr>
            <a:spLocks noGrp="1" noChangeArrowheads="1"/>
          </p:cNvSpPr>
          <p:nvPr>
            <p:ph type="sldNum" sz="quarter" idx="12"/>
          </p:nvPr>
        </p:nvSpPr>
        <p:spPr>
          <a:ln/>
        </p:spPr>
        <p:txBody>
          <a:bodyPr/>
          <a:lstStyle>
            <a:lvl1pPr>
              <a:defRPr/>
            </a:lvl1pPr>
          </a:lstStyle>
          <a:p>
            <a:fld id="{5A2A8581-9FF9-4831-A8CC-17174EDEC1D9}" type="slidenum">
              <a:rPr lang="ru-RU" altLang="ru-RU"/>
              <a:pPr/>
              <a:t>‹#›</a:t>
            </a:fld>
            <a:endParaRPr lang="ru-RU" altLang="ru-RU"/>
          </a:p>
        </p:txBody>
      </p:sp>
    </p:spTree>
    <p:extLst>
      <p:ext uri="{BB962C8B-B14F-4D97-AF65-F5344CB8AC3E}">
        <p14:creationId xmlns:p14="http://schemas.microsoft.com/office/powerpoint/2010/main" val="138127926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fld id="{DDBF6830-2D8B-454B-B7B3-9033A29A2D5B}" type="slidenum">
              <a:rPr lang="ru-RU" altLang="ru-RU"/>
              <a:pPr/>
              <a:t>‹#›</a:t>
            </a:fld>
            <a:endParaRPr lang="ru-RU" altLang="ru-RU"/>
          </a:p>
        </p:txBody>
      </p:sp>
    </p:spTree>
    <p:extLst>
      <p:ext uri="{BB962C8B-B14F-4D97-AF65-F5344CB8AC3E}">
        <p14:creationId xmlns:p14="http://schemas.microsoft.com/office/powerpoint/2010/main" val="367751196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fld id="{527DF2E0-C139-42A7-A888-9B81DB676769}" type="slidenum">
              <a:rPr lang="ru-RU" altLang="ru-RU"/>
              <a:pPr/>
              <a:t>‹#›</a:t>
            </a:fld>
            <a:endParaRPr lang="ru-RU" altLang="ru-RU"/>
          </a:p>
        </p:txBody>
      </p:sp>
    </p:spTree>
    <p:extLst>
      <p:ext uri="{BB962C8B-B14F-4D97-AF65-F5344CB8AC3E}">
        <p14:creationId xmlns:p14="http://schemas.microsoft.com/office/powerpoint/2010/main" val="308234082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fld id="{1F2E0029-81C4-46B3-B6DB-0C817A304296}" type="slidenum">
              <a:rPr lang="ru-RU" altLang="ru-RU"/>
              <a:pPr/>
              <a:t>‹#›</a:t>
            </a:fld>
            <a:endParaRPr lang="ru-RU" altLang="ru-RU"/>
          </a:p>
        </p:txBody>
      </p:sp>
    </p:spTree>
    <p:extLst>
      <p:ext uri="{BB962C8B-B14F-4D97-AF65-F5344CB8AC3E}">
        <p14:creationId xmlns:p14="http://schemas.microsoft.com/office/powerpoint/2010/main" val="178641138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92100"/>
            <a:ext cx="2057400" cy="57277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92100"/>
            <a:ext cx="6019800" cy="57277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fld id="{BF70E74B-917D-43B9-98FB-16A71E0CA628}" type="slidenum">
              <a:rPr lang="ru-RU" altLang="ru-RU"/>
              <a:pPr/>
              <a:t>‹#›</a:t>
            </a:fld>
            <a:endParaRPr lang="ru-RU" altLang="ru-RU"/>
          </a:p>
        </p:txBody>
      </p:sp>
    </p:spTree>
    <p:extLst>
      <p:ext uri="{BB962C8B-B14F-4D97-AF65-F5344CB8AC3E}">
        <p14:creationId xmlns:p14="http://schemas.microsoft.com/office/powerpoint/2010/main" val="1117706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69"/>
          <p:cNvSpPr>
            <a:spLocks noGrp="1" noChangeArrowheads="1"/>
          </p:cNvSpPr>
          <p:nvPr>
            <p:ph type="dt" sz="half" idx="10"/>
          </p:nvPr>
        </p:nvSpPr>
        <p:spPr>
          <a:ln/>
        </p:spPr>
        <p:txBody>
          <a:bodyPr/>
          <a:lstStyle>
            <a:lvl1pPr>
              <a:defRPr/>
            </a:lvl1pPr>
          </a:lstStyle>
          <a:p>
            <a:pPr>
              <a:defRPr/>
            </a:pPr>
            <a:endParaRPr lang="ru-RU"/>
          </a:p>
        </p:txBody>
      </p:sp>
      <p:sp>
        <p:nvSpPr>
          <p:cNvPr id="5" name="Rectangle 70"/>
          <p:cNvSpPr>
            <a:spLocks noGrp="1" noChangeArrowheads="1"/>
          </p:cNvSpPr>
          <p:nvPr>
            <p:ph type="ftr" sz="quarter" idx="11"/>
          </p:nvPr>
        </p:nvSpPr>
        <p:spPr>
          <a:ln/>
        </p:spPr>
        <p:txBody>
          <a:bodyPr/>
          <a:lstStyle>
            <a:lvl1pPr>
              <a:defRPr/>
            </a:lvl1pPr>
          </a:lstStyle>
          <a:p>
            <a:pPr>
              <a:defRPr/>
            </a:pPr>
            <a:endParaRPr lang="ru-RU"/>
          </a:p>
        </p:txBody>
      </p:sp>
      <p:sp>
        <p:nvSpPr>
          <p:cNvPr id="6" name="Rectangle 71"/>
          <p:cNvSpPr>
            <a:spLocks noGrp="1" noChangeArrowheads="1"/>
          </p:cNvSpPr>
          <p:nvPr>
            <p:ph type="sldNum" sz="quarter" idx="12"/>
          </p:nvPr>
        </p:nvSpPr>
        <p:spPr>
          <a:ln/>
        </p:spPr>
        <p:txBody>
          <a:bodyPr/>
          <a:lstStyle>
            <a:lvl1pPr>
              <a:defRPr/>
            </a:lvl1pPr>
          </a:lstStyle>
          <a:p>
            <a:fld id="{83684529-AB73-45BC-BA6D-A41EAAF30969}" type="slidenum">
              <a:rPr lang="ru-RU" altLang="ru-RU"/>
              <a:pPr/>
              <a:t>‹#›</a:t>
            </a:fld>
            <a:endParaRPr lang="ru-RU" altLang="ru-RU"/>
          </a:p>
        </p:txBody>
      </p:sp>
    </p:spTree>
    <p:extLst>
      <p:ext uri="{BB962C8B-B14F-4D97-AF65-F5344CB8AC3E}">
        <p14:creationId xmlns:p14="http://schemas.microsoft.com/office/powerpoint/2010/main" val="986383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69"/>
          <p:cNvSpPr>
            <a:spLocks noGrp="1" noChangeArrowheads="1"/>
          </p:cNvSpPr>
          <p:nvPr>
            <p:ph type="dt" sz="half" idx="10"/>
          </p:nvPr>
        </p:nvSpPr>
        <p:spPr>
          <a:ln/>
        </p:spPr>
        <p:txBody>
          <a:bodyPr/>
          <a:lstStyle>
            <a:lvl1pPr>
              <a:defRPr/>
            </a:lvl1pPr>
          </a:lstStyle>
          <a:p>
            <a:pPr>
              <a:defRPr/>
            </a:pPr>
            <a:endParaRPr lang="ru-RU"/>
          </a:p>
        </p:txBody>
      </p:sp>
      <p:sp>
        <p:nvSpPr>
          <p:cNvPr id="6" name="Rectangle 70"/>
          <p:cNvSpPr>
            <a:spLocks noGrp="1" noChangeArrowheads="1"/>
          </p:cNvSpPr>
          <p:nvPr>
            <p:ph type="ftr" sz="quarter" idx="11"/>
          </p:nvPr>
        </p:nvSpPr>
        <p:spPr>
          <a:ln/>
        </p:spPr>
        <p:txBody>
          <a:bodyPr/>
          <a:lstStyle>
            <a:lvl1pPr>
              <a:defRPr/>
            </a:lvl1pPr>
          </a:lstStyle>
          <a:p>
            <a:pPr>
              <a:defRPr/>
            </a:pPr>
            <a:endParaRPr lang="ru-RU"/>
          </a:p>
        </p:txBody>
      </p:sp>
      <p:sp>
        <p:nvSpPr>
          <p:cNvPr id="7" name="Rectangle 71"/>
          <p:cNvSpPr>
            <a:spLocks noGrp="1" noChangeArrowheads="1"/>
          </p:cNvSpPr>
          <p:nvPr>
            <p:ph type="sldNum" sz="quarter" idx="12"/>
          </p:nvPr>
        </p:nvSpPr>
        <p:spPr>
          <a:ln/>
        </p:spPr>
        <p:txBody>
          <a:bodyPr/>
          <a:lstStyle>
            <a:lvl1pPr>
              <a:defRPr/>
            </a:lvl1pPr>
          </a:lstStyle>
          <a:p>
            <a:fld id="{9CC4C389-1770-44E5-9D25-CEE8C0913838}" type="slidenum">
              <a:rPr lang="ru-RU" altLang="ru-RU"/>
              <a:pPr/>
              <a:t>‹#›</a:t>
            </a:fld>
            <a:endParaRPr lang="ru-RU" altLang="ru-RU"/>
          </a:p>
        </p:txBody>
      </p:sp>
    </p:spTree>
    <p:extLst>
      <p:ext uri="{BB962C8B-B14F-4D97-AF65-F5344CB8AC3E}">
        <p14:creationId xmlns:p14="http://schemas.microsoft.com/office/powerpoint/2010/main" val="40192564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69"/>
          <p:cNvSpPr>
            <a:spLocks noGrp="1" noChangeArrowheads="1"/>
          </p:cNvSpPr>
          <p:nvPr>
            <p:ph type="dt" sz="half" idx="10"/>
          </p:nvPr>
        </p:nvSpPr>
        <p:spPr>
          <a:ln/>
        </p:spPr>
        <p:txBody>
          <a:bodyPr/>
          <a:lstStyle>
            <a:lvl1pPr>
              <a:defRPr/>
            </a:lvl1pPr>
          </a:lstStyle>
          <a:p>
            <a:pPr>
              <a:defRPr/>
            </a:pPr>
            <a:endParaRPr lang="ru-RU"/>
          </a:p>
        </p:txBody>
      </p:sp>
      <p:sp>
        <p:nvSpPr>
          <p:cNvPr id="8" name="Rectangle 70"/>
          <p:cNvSpPr>
            <a:spLocks noGrp="1" noChangeArrowheads="1"/>
          </p:cNvSpPr>
          <p:nvPr>
            <p:ph type="ftr" sz="quarter" idx="11"/>
          </p:nvPr>
        </p:nvSpPr>
        <p:spPr>
          <a:ln/>
        </p:spPr>
        <p:txBody>
          <a:bodyPr/>
          <a:lstStyle>
            <a:lvl1pPr>
              <a:defRPr/>
            </a:lvl1pPr>
          </a:lstStyle>
          <a:p>
            <a:pPr>
              <a:defRPr/>
            </a:pPr>
            <a:endParaRPr lang="ru-RU"/>
          </a:p>
        </p:txBody>
      </p:sp>
      <p:sp>
        <p:nvSpPr>
          <p:cNvPr id="9" name="Rectangle 71"/>
          <p:cNvSpPr>
            <a:spLocks noGrp="1" noChangeArrowheads="1"/>
          </p:cNvSpPr>
          <p:nvPr>
            <p:ph type="sldNum" sz="quarter" idx="12"/>
          </p:nvPr>
        </p:nvSpPr>
        <p:spPr>
          <a:ln/>
        </p:spPr>
        <p:txBody>
          <a:bodyPr/>
          <a:lstStyle>
            <a:lvl1pPr>
              <a:defRPr/>
            </a:lvl1pPr>
          </a:lstStyle>
          <a:p>
            <a:fld id="{B51B7C00-5C42-4776-A567-FFF572C0DBBF}" type="slidenum">
              <a:rPr lang="ru-RU" altLang="ru-RU"/>
              <a:pPr/>
              <a:t>‹#›</a:t>
            </a:fld>
            <a:endParaRPr lang="ru-RU" altLang="ru-RU"/>
          </a:p>
        </p:txBody>
      </p:sp>
    </p:spTree>
    <p:extLst>
      <p:ext uri="{BB962C8B-B14F-4D97-AF65-F5344CB8AC3E}">
        <p14:creationId xmlns:p14="http://schemas.microsoft.com/office/powerpoint/2010/main" val="24214426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69"/>
          <p:cNvSpPr>
            <a:spLocks noGrp="1" noChangeArrowheads="1"/>
          </p:cNvSpPr>
          <p:nvPr>
            <p:ph type="dt" sz="half" idx="10"/>
          </p:nvPr>
        </p:nvSpPr>
        <p:spPr>
          <a:ln/>
        </p:spPr>
        <p:txBody>
          <a:bodyPr/>
          <a:lstStyle>
            <a:lvl1pPr>
              <a:defRPr/>
            </a:lvl1pPr>
          </a:lstStyle>
          <a:p>
            <a:pPr>
              <a:defRPr/>
            </a:pPr>
            <a:endParaRPr lang="ru-RU"/>
          </a:p>
        </p:txBody>
      </p:sp>
      <p:sp>
        <p:nvSpPr>
          <p:cNvPr id="4" name="Rectangle 70"/>
          <p:cNvSpPr>
            <a:spLocks noGrp="1" noChangeArrowheads="1"/>
          </p:cNvSpPr>
          <p:nvPr>
            <p:ph type="ftr" sz="quarter" idx="11"/>
          </p:nvPr>
        </p:nvSpPr>
        <p:spPr>
          <a:ln/>
        </p:spPr>
        <p:txBody>
          <a:bodyPr/>
          <a:lstStyle>
            <a:lvl1pPr>
              <a:defRPr/>
            </a:lvl1pPr>
          </a:lstStyle>
          <a:p>
            <a:pPr>
              <a:defRPr/>
            </a:pPr>
            <a:endParaRPr lang="ru-RU"/>
          </a:p>
        </p:txBody>
      </p:sp>
      <p:sp>
        <p:nvSpPr>
          <p:cNvPr id="5" name="Rectangle 71"/>
          <p:cNvSpPr>
            <a:spLocks noGrp="1" noChangeArrowheads="1"/>
          </p:cNvSpPr>
          <p:nvPr>
            <p:ph type="sldNum" sz="quarter" idx="12"/>
          </p:nvPr>
        </p:nvSpPr>
        <p:spPr>
          <a:ln/>
        </p:spPr>
        <p:txBody>
          <a:bodyPr/>
          <a:lstStyle>
            <a:lvl1pPr>
              <a:defRPr/>
            </a:lvl1pPr>
          </a:lstStyle>
          <a:p>
            <a:fld id="{1BAB80FE-C5FD-4401-A29E-6C566EFE58FC}" type="slidenum">
              <a:rPr lang="ru-RU" altLang="ru-RU"/>
              <a:pPr/>
              <a:t>‹#›</a:t>
            </a:fld>
            <a:endParaRPr lang="ru-RU" altLang="ru-RU"/>
          </a:p>
        </p:txBody>
      </p:sp>
    </p:spTree>
    <p:extLst>
      <p:ext uri="{BB962C8B-B14F-4D97-AF65-F5344CB8AC3E}">
        <p14:creationId xmlns:p14="http://schemas.microsoft.com/office/powerpoint/2010/main" val="9617962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69"/>
          <p:cNvSpPr>
            <a:spLocks noGrp="1" noChangeArrowheads="1"/>
          </p:cNvSpPr>
          <p:nvPr>
            <p:ph type="dt" sz="half" idx="10"/>
          </p:nvPr>
        </p:nvSpPr>
        <p:spPr>
          <a:ln/>
        </p:spPr>
        <p:txBody>
          <a:bodyPr/>
          <a:lstStyle>
            <a:lvl1pPr>
              <a:defRPr/>
            </a:lvl1pPr>
          </a:lstStyle>
          <a:p>
            <a:pPr>
              <a:defRPr/>
            </a:pPr>
            <a:endParaRPr lang="ru-RU"/>
          </a:p>
        </p:txBody>
      </p:sp>
      <p:sp>
        <p:nvSpPr>
          <p:cNvPr id="3" name="Rectangle 70"/>
          <p:cNvSpPr>
            <a:spLocks noGrp="1" noChangeArrowheads="1"/>
          </p:cNvSpPr>
          <p:nvPr>
            <p:ph type="ftr" sz="quarter" idx="11"/>
          </p:nvPr>
        </p:nvSpPr>
        <p:spPr>
          <a:ln/>
        </p:spPr>
        <p:txBody>
          <a:bodyPr/>
          <a:lstStyle>
            <a:lvl1pPr>
              <a:defRPr/>
            </a:lvl1pPr>
          </a:lstStyle>
          <a:p>
            <a:pPr>
              <a:defRPr/>
            </a:pPr>
            <a:endParaRPr lang="ru-RU"/>
          </a:p>
        </p:txBody>
      </p:sp>
      <p:sp>
        <p:nvSpPr>
          <p:cNvPr id="4" name="Rectangle 71"/>
          <p:cNvSpPr>
            <a:spLocks noGrp="1" noChangeArrowheads="1"/>
          </p:cNvSpPr>
          <p:nvPr>
            <p:ph type="sldNum" sz="quarter" idx="12"/>
          </p:nvPr>
        </p:nvSpPr>
        <p:spPr>
          <a:ln/>
        </p:spPr>
        <p:txBody>
          <a:bodyPr/>
          <a:lstStyle>
            <a:lvl1pPr>
              <a:defRPr/>
            </a:lvl1pPr>
          </a:lstStyle>
          <a:p>
            <a:fld id="{9287F668-5FA3-4D9D-97D6-B1E74394EC58}" type="slidenum">
              <a:rPr lang="ru-RU" altLang="ru-RU"/>
              <a:pPr/>
              <a:t>‹#›</a:t>
            </a:fld>
            <a:endParaRPr lang="ru-RU" altLang="ru-RU"/>
          </a:p>
        </p:txBody>
      </p:sp>
    </p:spTree>
    <p:extLst>
      <p:ext uri="{BB962C8B-B14F-4D97-AF65-F5344CB8AC3E}">
        <p14:creationId xmlns:p14="http://schemas.microsoft.com/office/powerpoint/2010/main" val="36509765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69"/>
          <p:cNvSpPr>
            <a:spLocks noGrp="1" noChangeArrowheads="1"/>
          </p:cNvSpPr>
          <p:nvPr>
            <p:ph type="dt" sz="half" idx="10"/>
          </p:nvPr>
        </p:nvSpPr>
        <p:spPr>
          <a:ln/>
        </p:spPr>
        <p:txBody>
          <a:bodyPr/>
          <a:lstStyle>
            <a:lvl1pPr>
              <a:defRPr/>
            </a:lvl1pPr>
          </a:lstStyle>
          <a:p>
            <a:pPr>
              <a:defRPr/>
            </a:pPr>
            <a:endParaRPr lang="ru-RU"/>
          </a:p>
        </p:txBody>
      </p:sp>
      <p:sp>
        <p:nvSpPr>
          <p:cNvPr id="6" name="Rectangle 70"/>
          <p:cNvSpPr>
            <a:spLocks noGrp="1" noChangeArrowheads="1"/>
          </p:cNvSpPr>
          <p:nvPr>
            <p:ph type="ftr" sz="quarter" idx="11"/>
          </p:nvPr>
        </p:nvSpPr>
        <p:spPr>
          <a:ln/>
        </p:spPr>
        <p:txBody>
          <a:bodyPr/>
          <a:lstStyle>
            <a:lvl1pPr>
              <a:defRPr/>
            </a:lvl1pPr>
          </a:lstStyle>
          <a:p>
            <a:pPr>
              <a:defRPr/>
            </a:pPr>
            <a:endParaRPr lang="ru-RU"/>
          </a:p>
        </p:txBody>
      </p:sp>
      <p:sp>
        <p:nvSpPr>
          <p:cNvPr id="7" name="Rectangle 71"/>
          <p:cNvSpPr>
            <a:spLocks noGrp="1" noChangeArrowheads="1"/>
          </p:cNvSpPr>
          <p:nvPr>
            <p:ph type="sldNum" sz="quarter" idx="12"/>
          </p:nvPr>
        </p:nvSpPr>
        <p:spPr>
          <a:ln/>
        </p:spPr>
        <p:txBody>
          <a:bodyPr/>
          <a:lstStyle>
            <a:lvl1pPr>
              <a:defRPr/>
            </a:lvl1pPr>
          </a:lstStyle>
          <a:p>
            <a:fld id="{44356C76-343F-4F12-BA2F-C9DC3E76FC5F}" type="slidenum">
              <a:rPr lang="ru-RU" altLang="ru-RU"/>
              <a:pPr/>
              <a:t>‹#›</a:t>
            </a:fld>
            <a:endParaRPr lang="ru-RU" altLang="ru-RU"/>
          </a:p>
        </p:txBody>
      </p:sp>
    </p:spTree>
    <p:extLst>
      <p:ext uri="{BB962C8B-B14F-4D97-AF65-F5344CB8AC3E}">
        <p14:creationId xmlns:p14="http://schemas.microsoft.com/office/powerpoint/2010/main" val="34112733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69"/>
          <p:cNvSpPr>
            <a:spLocks noGrp="1" noChangeArrowheads="1"/>
          </p:cNvSpPr>
          <p:nvPr>
            <p:ph type="dt" sz="half" idx="10"/>
          </p:nvPr>
        </p:nvSpPr>
        <p:spPr>
          <a:ln/>
        </p:spPr>
        <p:txBody>
          <a:bodyPr/>
          <a:lstStyle>
            <a:lvl1pPr>
              <a:defRPr/>
            </a:lvl1pPr>
          </a:lstStyle>
          <a:p>
            <a:pPr>
              <a:defRPr/>
            </a:pPr>
            <a:endParaRPr lang="ru-RU"/>
          </a:p>
        </p:txBody>
      </p:sp>
      <p:sp>
        <p:nvSpPr>
          <p:cNvPr id="6" name="Rectangle 70"/>
          <p:cNvSpPr>
            <a:spLocks noGrp="1" noChangeArrowheads="1"/>
          </p:cNvSpPr>
          <p:nvPr>
            <p:ph type="ftr" sz="quarter" idx="11"/>
          </p:nvPr>
        </p:nvSpPr>
        <p:spPr>
          <a:ln/>
        </p:spPr>
        <p:txBody>
          <a:bodyPr/>
          <a:lstStyle>
            <a:lvl1pPr>
              <a:defRPr/>
            </a:lvl1pPr>
          </a:lstStyle>
          <a:p>
            <a:pPr>
              <a:defRPr/>
            </a:pPr>
            <a:endParaRPr lang="ru-RU"/>
          </a:p>
        </p:txBody>
      </p:sp>
      <p:sp>
        <p:nvSpPr>
          <p:cNvPr id="7" name="Rectangle 71"/>
          <p:cNvSpPr>
            <a:spLocks noGrp="1" noChangeArrowheads="1"/>
          </p:cNvSpPr>
          <p:nvPr>
            <p:ph type="sldNum" sz="quarter" idx="12"/>
          </p:nvPr>
        </p:nvSpPr>
        <p:spPr>
          <a:ln/>
        </p:spPr>
        <p:txBody>
          <a:bodyPr/>
          <a:lstStyle>
            <a:lvl1pPr>
              <a:defRPr/>
            </a:lvl1pPr>
          </a:lstStyle>
          <a:p>
            <a:fld id="{671BF373-B881-423D-AFEB-7AF2919C73FD}" type="slidenum">
              <a:rPr lang="ru-RU" altLang="ru-RU"/>
              <a:pPr/>
              <a:t>‹#›</a:t>
            </a:fld>
            <a:endParaRPr lang="ru-RU" altLang="ru-RU"/>
          </a:p>
        </p:txBody>
      </p:sp>
    </p:spTree>
    <p:extLst>
      <p:ext uri="{BB962C8B-B14F-4D97-AF65-F5344CB8AC3E}">
        <p14:creationId xmlns:p14="http://schemas.microsoft.com/office/powerpoint/2010/main" val="20036832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image" Target="../media/image1.jpeg"/><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706" name="Freeform 2"/>
          <p:cNvSpPr>
            <a:spLocks/>
          </p:cNvSpPr>
          <p:nvPr/>
        </p:nvSpPr>
        <p:spPr bwMode="hidden">
          <a:xfrm>
            <a:off x="6627813" y="6429375"/>
            <a:ext cx="285750" cy="209550"/>
          </a:xfrm>
          <a:custGeom>
            <a:avLst/>
            <a:gdLst/>
            <a:ahLst/>
            <a:cxnLst>
              <a:cxn ang="0">
                <a:pos x="0" y="132"/>
              </a:cxn>
              <a:cxn ang="0">
                <a:pos x="29" y="132"/>
              </a:cxn>
              <a:cxn ang="0">
                <a:pos x="77" y="108"/>
              </a:cxn>
              <a:cxn ang="0">
                <a:pos x="119" y="78"/>
              </a:cxn>
              <a:cxn ang="0">
                <a:pos x="155" y="48"/>
              </a:cxn>
              <a:cxn ang="0">
                <a:pos x="179" y="12"/>
              </a:cxn>
              <a:cxn ang="0">
                <a:pos x="173" y="6"/>
              </a:cxn>
              <a:cxn ang="0">
                <a:pos x="167" y="0"/>
              </a:cxn>
              <a:cxn ang="0">
                <a:pos x="137" y="42"/>
              </a:cxn>
              <a:cxn ang="0">
                <a:pos x="101" y="78"/>
              </a:cxn>
              <a:cxn ang="0">
                <a:pos x="53" y="108"/>
              </a:cxn>
              <a:cxn ang="0">
                <a:pos x="0" y="132"/>
              </a:cxn>
              <a:cxn ang="0">
                <a:pos x="0" y="132"/>
              </a:cxn>
            </a:cxnLst>
            <a:rect l="0" t="0" r="r" b="b"/>
            <a:pathLst>
              <a:path w="179" h="132">
                <a:moveTo>
                  <a:pt x="0" y="132"/>
                </a:moveTo>
                <a:lnTo>
                  <a:pt x="29" y="132"/>
                </a:lnTo>
                <a:lnTo>
                  <a:pt x="77" y="108"/>
                </a:lnTo>
                <a:lnTo>
                  <a:pt x="119" y="78"/>
                </a:lnTo>
                <a:lnTo>
                  <a:pt x="155" y="48"/>
                </a:lnTo>
                <a:lnTo>
                  <a:pt x="179" y="12"/>
                </a:lnTo>
                <a:lnTo>
                  <a:pt x="173" y="6"/>
                </a:lnTo>
                <a:lnTo>
                  <a:pt x="167" y="0"/>
                </a:lnTo>
                <a:lnTo>
                  <a:pt x="137" y="42"/>
                </a:lnTo>
                <a:lnTo>
                  <a:pt x="101" y="78"/>
                </a:lnTo>
                <a:lnTo>
                  <a:pt x="53" y="108"/>
                </a:lnTo>
                <a:lnTo>
                  <a:pt x="0" y="132"/>
                </a:lnTo>
                <a:lnTo>
                  <a:pt x="0" y="132"/>
                </a:lnTo>
                <a:close/>
              </a:path>
            </a:pathLst>
          </a:custGeom>
          <a:gradFill rotWithShape="0">
            <a:gsLst>
              <a:gs pos="0">
                <a:schemeClr val="accent2"/>
              </a:gs>
              <a:gs pos="100000">
                <a:schemeClr val="accent2">
                  <a:gamma/>
                  <a:shade val="87843"/>
                  <a:invGamma/>
                </a:schemeClr>
              </a:gs>
            </a:gsLst>
            <a:lin ang="18900000" scaled="1"/>
          </a:gradFill>
          <a:ln w="9525">
            <a:noFill/>
            <a:round/>
            <a:headEnd/>
            <a:tailEnd/>
          </a:ln>
        </p:spPr>
        <p:txBody>
          <a:bodyPr/>
          <a:lstStyle/>
          <a:p>
            <a:pPr>
              <a:defRPr/>
            </a:pPr>
            <a:endParaRPr lang="ru-RU">
              <a:latin typeface="Arial" charset="0"/>
            </a:endParaRPr>
          </a:p>
        </p:txBody>
      </p:sp>
      <p:grpSp>
        <p:nvGrpSpPr>
          <p:cNvPr id="1027" name="Group 3"/>
          <p:cNvGrpSpPr>
            <a:grpSpLocks/>
          </p:cNvGrpSpPr>
          <p:nvPr/>
        </p:nvGrpSpPr>
        <p:grpSpPr bwMode="auto">
          <a:xfrm>
            <a:off x="3175" y="4267200"/>
            <a:ext cx="9140825" cy="2590800"/>
            <a:chOff x="2" y="2688"/>
            <a:chExt cx="5758" cy="1632"/>
          </a:xfrm>
        </p:grpSpPr>
        <p:sp>
          <p:nvSpPr>
            <p:cNvPr id="72708" name="Freeform 4"/>
            <p:cNvSpPr>
              <a:spLocks/>
            </p:cNvSpPr>
            <p:nvPr/>
          </p:nvSpPr>
          <p:spPr bwMode="hidden">
            <a:xfrm>
              <a:off x="2" y="2688"/>
              <a:ext cx="5758" cy="1632"/>
            </a:xfrm>
            <a:custGeom>
              <a:avLst/>
              <a:gdLst/>
              <a:ahLst/>
              <a:cxnLst>
                <a:cxn ang="0">
                  <a:pos x="5740" y="4316"/>
                </a:cxn>
                <a:cxn ang="0">
                  <a:pos x="0" y="4316"/>
                </a:cxn>
                <a:cxn ang="0">
                  <a:pos x="0" y="0"/>
                </a:cxn>
                <a:cxn ang="0">
                  <a:pos x="5740" y="0"/>
                </a:cxn>
                <a:cxn ang="0">
                  <a:pos x="5740" y="4316"/>
                </a:cxn>
                <a:cxn ang="0">
                  <a:pos x="5740" y="4316"/>
                </a:cxn>
              </a:cxnLst>
              <a:rect l="0" t="0" r="r" b="b"/>
              <a:pathLst>
                <a:path w="5740" h="4316">
                  <a:moveTo>
                    <a:pt x="5740" y="4316"/>
                  </a:moveTo>
                  <a:lnTo>
                    <a:pt x="0" y="4316"/>
                  </a:lnTo>
                  <a:lnTo>
                    <a:pt x="0" y="0"/>
                  </a:lnTo>
                  <a:lnTo>
                    <a:pt x="5740" y="0"/>
                  </a:lnTo>
                  <a:lnTo>
                    <a:pt x="5740" y="4316"/>
                  </a:lnTo>
                  <a:lnTo>
                    <a:pt x="5740" y="431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ru-RU">
                <a:latin typeface="Arial" charset="0"/>
              </a:endParaRPr>
            </a:p>
          </p:txBody>
        </p:sp>
        <p:grpSp>
          <p:nvGrpSpPr>
            <p:cNvPr id="1034" name="Group 5"/>
            <p:cNvGrpSpPr>
              <a:grpSpLocks/>
            </p:cNvGrpSpPr>
            <p:nvPr userDrawn="1"/>
          </p:nvGrpSpPr>
          <p:grpSpPr bwMode="auto">
            <a:xfrm>
              <a:off x="3528" y="3715"/>
              <a:ext cx="792" cy="521"/>
              <a:chOff x="3527" y="3715"/>
              <a:chExt cx="792" cy="521"/>
            </a:xfrm>
          </p:grpSpPr>
          <p:sp>
            <p:nvSpPr>
              <p:cNvPr id="72710" name="Oval 6"/>
              <p:cNvSpPr>
                <a:spLocks noChangeArrowheads="1"/>
              </p:cNvSpPr>
              <p:nvPr/>
            </p:nvSpPr>
            <p:spPr bwMode="hidden">
              <a:xfrm>
                <a:off x="3686" y="3810"/>
                <a:ext cx="532" cy="327"/>
              </a:xfrm>
              <a:prstGeom prst="ellipse">
                <a:avLst/>
              </a:prstGeom>
              <a:gradFill rotWithShape="0">
                <a:gsLst>
                  <a:gs pos="0">
                    <a:schemeClr val="accent2"/>
                  </a:gs>
                  <a:gs pos="100000">
                    <a:schemeClr val="accent2">
                      <a:gamma/>
                      <a:shade val="90980"/>
                      <a:invGamma/>
                    </a:schemeClr>
                  </a:gs>
                </a:gsLst>
                <a:path path="shape">
                  <a:fillToRect l="50000" t="50000" r="50000" b="50000"/>
                </a:path>
              </a:gradFill>
              <a:ln w="9525">
                <a:noFill/>
                <a:round/>
                <a:headEnd/>
                <a:tailEnd/>
              </a:ln>
              <a:effectLst/>
            </p:spPr>
            <p:txBody>
              <a:bodyPr/>
              <a:lstStyle/>
              <a:p>
                <a:pPr>
                  <a:defRPr/>
                </a:pPr>
                <a:endParaRPr lang="ru-RU">
                  <a:latin typeface="Arial" charset="0"/>
                </a:endParaRPr>
              </a:p>
            </p:txBody>
          </p:sp>
          <p:sp>
            <p:nvSpPr>
              <p:cNvPr id="72711" name="Oval 7"/>
              <p:cNvSpPr>
                <a:spLocks noChangeArrowheads="1"/>
              </p:cNvSpPr>
              <p:nvPr/>
            </p:nvSpPr>
            <p:spPr bwMode="hidden">
              <a:xfrm>
                <a:off x="3726" y="3840"/>
                <a:ext cx="452" cy="275"/>
              </a:xfrm>
              <a:prstGeom prst="ellipse">
                <a:avLst/>
              </a:prstGeom>
              <a:gradFill rotWithShape="0">
                <a:gsLst>
                  <a:gs pos="0">
                    <a:schemeClr val="accent2">
                      <a:gamma/>
                      <a:shade val="90980"/>
                      <a:invGamma/>
                    </a:schemeClr>
                  </a:gs>
                  <a:gs pos="100000">
                    <a:schemeClr val="accent2"/>
                  </a:gs>
                </a:gsLst>
                <a:lin ang="5400000" scaled="1"/>
              </a:gradFill>
              <a:ln w="9525">
                <a:noFill/>
                <a:round/>
                <a:headEnd/>
                <a:tailEnd/>
              </a:ln>
              <a:effectLst/>
            </p:spPr>
            <p:txBody>
              <a:bodyPr/>
              <a:lstStyle/>
              <a:p>
                <a:pPr>
                  <a:defRPr/>
                </a:pPr>
                <a:endParaRPr lang="ru-RU">
                  <a:latin typeface="Arial" charset="0"/>
                </a:endParaRPr>
              </a:p>
            </p:txBody>
          </p:sp>
          <p:sp>
            <p:nvSpPr>
              <p:cNvPr id="72712" name="Oval 8"/>
              <p:cNvSpPr>
                <a:spLocks noChangeArrowheads="1"/>
              </p:cNvSpPr>
              <p:nvPr/>
            </p:nvSpPr>
            <p:spPr bwMode="hidden">
              <a:xfrm>
                <a:off x="3782" y="3872"/>
                <a:ext cx="344" cy="2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a:defRPr/>
                </a:pPr>
                <a:endParaRPr lang="ru-RU">
                  <a:latin typeface="Arial" charset="0"/>
                </a:endParaRPr>
              </a:p>
            </p:txBody>
          </p:sp>
          <p:sp>
            <p:nvSpPr>
              <p:cNvPr id="72713" name="Oval 9"/>
              <p:cNvSpPr>
                <a:spLocks noChangeArrowheads="1"/>
              </p:cNvSpPr>
              <p:nvPr/>
            </p:nvSpPr>
            <p:spPr bwMode="hidden">
              <a:xfrm>
                <a:off x="3822" y="3896"/>
                <a:ext cx="262" cy="159"/>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pPr>
                  <a:defRPr/>
                </a:pPr>
                <a:endParaRPr lang="ru-RU">
                  <a:latin typeface="Arial" charset="0"/>
                </a:endParaRPr>
              </a:p>
            </p:txBody>
          </p:sp>
          <p:sp>
            <p:nvSpPr>
              <p:cNvPr id="72714" name="Oval 10"/>
              <p:cNvSpPr>
                <a:spLocks noChangeArrowheads="1"/>
              </p:cNvSpPr>
              <p:nvPr/>
            </p:nvSpPr>
            <p:spPr bwMode="hidden">
              <a:xfrm>
                <a:off x="3856" y="3922"/>
                <a:ext cx="192" cy="1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a:defRPr/>
                </a:pPr>
                <a:endParaRPr lang="ru-RU">
                  <a:latin typeface="Arial" charset="0"/>
                </a:endParaRPr>
              </a:p>
            </p:txBody>
          </p:sp>
          <p:sp>
            <p:nvSpPr>
              <p:cNvPr id="72715" name="Freeform 11"/>
              <p:cNvSpPr>
                <a:spLocks/>
              </p:cNvSpPr>
              <p:nvPr/>
            </p:nvSpPr>
            <p:spPr bwMode="hidden">
              <a:xfrm>
                <a:off x="3575" y="3715"/>
                <a:ext cx="383" cy="161"/>
              </a:xfrm>
              <a:custGeom>
                <a:avLst/>
                <a:gdLst/>
                <a:ahLst/>
                <a:cxnLst>
                  <a:cxn ang="0">
                    <a:pos x="376" y="12"/>
                  </a:cxn>
                  <a:cxn ang="0">
                    <a:pos x="257" y="24"/>
                  </a:cxn>
                  <a:cxn ang="0">
                    <a:pos x="149" y="54"/>
                  </a:cxn>
                  <a:cxn ang="0">
                    <a:pos x="101" y="77"/>
                  </a:cxn>
                  <a:cxn ang="0">
                    <a:pos x="59" y="101"/>
                  </a:cxn>
                  <a:cxn ang="0">
                    <a:pos x="24" y="131"/>
                  </a:cxn>
                  <a:cxn ang="0">
                    <a:pos x="0" y="161"/>
                  </a:cxn>
                  <a:cxn ang="0">
                    <a:pos x="0" y="137"/>
                  </a:cxn>
                  <a:cxn ang="0">
                    <a:pos x="29" y="107"/>
                  </a:cxn>
                  <a:cxn ang="0">
                    <a:pos x="65" y="83"/>
                  </a:cxn>
                  <a:cxn ang="0">
                    <a:pos x="155" y="36"/>
                  </a:cxn>
                  <a:cxn ang="0">
                    <a:pos x="257" y="12"/>
                  </a:cxn>
                  <a:cxn ang="0">
                    <a:pos x="376" y="0"/>
                  </a:cxn>
                  <a:cxn ang="0">
                    <a:pos x="376" y="0"/>
                  </a:cxn>
                  <a:cxn ang="0">
                    <a:pos x="382" y="0"/>
                  </a:cxn>
                  <a:cxn ang="0">
                    <a:pos x="382" y="12"/>
                  </a:cxn>
                  <a:cxn ang="0">
                    <a:pos x="376" y="12"/>
                  </a:cxn>
                  <a:cxn ang="0">
                    <a:pos x="376" y="12"/>
                  </a:cxn>
                  <a:cxn ang="0">
                    <a:pos x="376" y="12"/>
                  </a:cxn>
                </a:cxnLst>
                <a:rect l="0" t="0" r="r" b="b"/>
                <a:pathLst>
                  <a:path w="382" h="161">
                    <a:moveTo>
                      <a:pt x="376" y="12"/>
                    </a:moveTo>
                    <a:lnTo>
                      <a:pt x="257" y="24"/>
                    </a:lnTo>
                    <a:lnTo>
                      <a:pt x="149" y="54"/>
                    </a:lnTo>
                    <a:lnTo>
                      <a:pt x="101" y="77"/>
                    </a:lnTo>
                    <a:lnTo>
                      <a:pt x="59" y="101"/>
                    </a:lnTo>
                    <a:lnTo>
                      <a:pt x="24" y="131"/>
                    </a:lnTo>
                    <a:lnTo>
                      <a:pt x="0" y="161"/>
                    </a:lnTo>
                    <a:lnTo>
                      <a:pt x="0" y="137"/>
                    </a:lnTo>
                    <a:lnTo>
                      <a:pt x="29" y="107"/>
                    </a:lnTo>
                    <a:lnTo>
                      <a:pt x="65" y="83"/>
                    </a:lnTo>
                    <a:lnTo>
                      <a:pt x="155" y="36"/>
                    </a:lnTo>
                    <a:lnTo>
                      <a:pt x="257" y="12"/>
                    </a:lnTo>
                    <a:lnTo>
                      <a:pt x="376" y="0"/>
                    </a:lnTo>
                    <a:lnTo>
                      <a:pt x="376" y="0"/>
                    </a:lnTo>
                    <a:lnTo>
                      <a:pt x="382" y="0"/>
                    </a:lnTo>
                    <a:lnTo>
                      <a:pt x="382" y="12"/>
                    </a:lnTo>
                    <a:lnTo>
                      <a:pt x="376" y="12"/>
                    </a:lnTo>
                    <a:lnTo>
                      <a:pt x="376" y="12"/>
                    </a:lnTo>
                    <a:lnTo>
                      <a:pt x="376" y="12"/>
                    </a:lnTo>
                    <a:close/>
                  </a:path>
                </a:pathLst>
              </a:custGeom>
              <a:gradFill rotWithShape="0">
                <a:gsLst>
                  <a:gs pos="0">
                    <a:schemeClr val="accent2">
                      <a:gamma/>
                      <a:shade val="94118"/>
                      <a:invGamma/>
                    </a:schemeClr>
                  </a:gs>
                  <a:gs pos="100000">
                    <a:schemeClr val="accent2"/>
                  </a:gs>
                </a:gsLst>
                <a:lin ang="5400000" scaled="1"/>
              </a:gradFill>
              <a:ln w="9525">
                <a:noFill/>
                <a:round/>
                <a:headEnd/>
                <a:tailEnd/>
              </a:ln>
            </p:spPr>
            <p:txBody>
              <a:bodyPr/>
              <a:lstStyle/>
              <a:p>
                <a:pPr>
                  <a:defRPr/>
                </a:pPr>
                <a:endParaRPr lang="ru-RU">
                  <a:latin typeface="Arial" charset="0"/>
                </a:endParaRPr>
              </a:p>
            </p:txBody>
          </p:sp>
          <p:sp>
            <p:nvSpPr>
              <p:cNvPr id="72716" name="Freeform 12"/>
              <p:cNvSpPr>
                <a:spLocks/>
              </p:cNvSpPr>
              <p:nvPr/>
            </p:nvSpPr>
            <p:spPr bwMode="hidden">
              <a:xfrm>
                <a:off x="3695" y="4170"/>
                <a:ext cx="444" cy="66"/>
              </a:xfrm>
              <a:custGeom>
                <a:avLst/>
                <a:gdLst/>
                <a:ahLst/>
                <a:cxnLst>
                  <a:cxn ang="0">
                    <a:pos x="257" y="54"/>
                  </a:cxn>
                  <a:cxn ang="0">
                    <a:pos x="353" y="48"/>
                  </a:cxn>
                  <a:cxn ang="0">
                    <a:pos x="443" y="24"/>
                  </a:cxn>
                  <a:cxn ang="0">
                    <a:pos x="443" y="36"/>
                  </a:cxn>
                  <a:cxn ang="0">
                    <a:pos x="353" y="60"/>
                  </a:cxn>
                  <a:cxn ang="0">
                    <a:pos x="257" y="66"/>
                  </a:cxn>
                  <a:cxn ang="0">
                    <a:pos x="186" y="60"/>
                  </a:cxn>
                  <a:cxn ang="0">
                    <a:pos x="120" y="48"/>
                  </a:cxn>
                  <a:cxn ang="0">
                    <a:pos x="60" y="36"/>
                  </a:cxn>
                  <a:cxn ang="0">
                    <a:pos x="0" y="12"/>
                  </a:cxn>
                  <a:cxn ang="0">
                    <a:pos x="0" y="0"/>
                  </a:cxn>
                  <a:cxn ang="0">
                    <a:pos x="54" y="24"/>
                  </a:cxn>
                  <a:cxn ang="0">
                    <a:pos x="120" y="36"/>
                  </a:cxn>
                  <a:cxn ang="0">
                    <a:pos x="186" y="48"/>
                  </a:cxn>
                  <a:cxn ang="0">
                    <a:pos x="257" y="54"/>
                  </a:cxn>
                  <a:cxn ang="0">
                    <a:pos x="257" y="54"/>
                  </a:cxn>
                </a:cxnLst>
                <a:rect l="0" t="0" r="r" b="b"/>
                <a:pathLst>
                  <a:path w="443" h="66">
                    <a:moveTo>
                      <a:pt x="257" y="54"/>
                    </a:moveTo>
                    <a:lnTo>
                      <a:pt x="353" y="48"/>
                    </a:lnTo>
                    <a:lnTo>
                      <a:pt x="443" y="24"/>
                    </a:lnTo>
                    <a:lnTo>
                      <a:pt x="443" y="36"/>
                    </a:lnTo>
                    <a:lnTo>
                      <a:pt x="353" y="60"/>
                    </a:lnTo>
                    <a:lnTo>
                      <a:pt x="257" y="66"/>
                    </a:lnTo>
                    <a:lnTo>
                      <a:pt x="186" y="60"/>
                    </a:lnTo>
                    <a:lnTo>
                      <a:pt x="120" y="48"/>
                    </a:lnTo>
                    <a:lnTo>
                      <a:pt x="60" y="36"/>
                    </a:lnTo>
                    <a:lnTo>
                      <a:pt x="0" y="12"/>
                    </a:lnTo>
                    <a:lnTo>
                      <a:pt x="0" y="0"/>
                    </a:lnTo>
                    <a:lnTo>
                      <a:pt x="54" y="24"/>
                    </a:lnTo>
                    <a:lnTo>
                      <a:pt x="120" y="36"/>
                    </a:lnTo>
                    <a:lnTo>
                      <a:pt x="186" y="48"/>
                    </a:lnTo>
                    <a:lnTo>
                      <a:pt x="257" y="54"/>
                    </a:lnTo>
                    <a:lnTo>
                      <a:pt x="257" y="54"/>
                    </a:lnTo>
                    <a:close/>
                  </a:path>
                </a:pathLst>
              </a:custGeom>
              <a:gradFill rotWithShape="0">
                <a:gsLst>
                  <a:gs pos="0">
                    <a:schemeClr val="accent2">
                      <a:gamma/>
                      <a:shade val="84706"/>
                      <a:invGamma/>
                    </a:schemeClr>
                  </a:gs>
                  <a:gs pos="100000">
                    <a:schemeClr val="accent2"/>
                  </a:gs>
                </a:gsLst>
                <a:lin ang="18900000" scaled="1"/>
              </a:gradFill>
              <a:ln w="9525">
                <a:noFill/>
                <a:round/>
                <a:headEnd/>
                <a:tailEnd/>
              </a:ln>
            </p:spPr>
            <p:txBody>
              <a:bodyPr/>
              <a:lstStyle/>
              <a:p>
                <a:pPr>
                  <a:defRPr/>
                </a:pPr>
                <a:endParaRPr lang="ru-RU">
                  <a:latin typeface="Arial" charset="0"/>
                </a:endParaRPr>
              </a:p>
            </p:txBody>
          </p:sp>
          <p:sp>
            <p:nvSpPr>
              <p:cNvPr id="72717" name="Freeform 13"/>
              <p:cNvSpPr>
                <a:spLocks/>
              </p:cNvSpPr>
              <p:nvPr/>
            </p:nvSpPr>
            <p:spPr bwMode="hidden">
              <a:xfrm>
                <a:off x="3527" y="3906"/>
                <a:ext cx="89" cy="216"/>
              </a:xfrm>
              <a:custGeom>
                <a:avLst/>
                <a:gdLst/>
                <a:ahLst/>
                <a:cxnLst>
                  <a:cxn ang="0">
                    <a:pos x="12" y="66"/>
                  </a:cxn>
                  <a:cxn ang="0">
                    <a:pos x="18" y="108"/>
                  </a:cxn>
                  <a:cxn ang="0">
                    <a:pos x="36" y="144"/>
                  </a:cxn>
                  <a:cxn ang="0">
                    <a:pos x="60" y="180"/>
                  </a:cxn>
                  <a:cxn ang="0">
                    <a:pos x="89" y="216"/>
                  </a:cxn>
                  <a:cxn ang="0">
                    <a:pos x="72" y="216"/>
                  </a:cxn>
                  <a:cxn ang="0">
                    <a:pos x="42" y="180"/>
                  </a:cxn>
                  <a:cxn ang="0">
                    <a:pos x="18" y="144"/>
                  </a:cxn>
                  <a:cxn ang="0">
                    <a:pos x="6" y="108"/>
                  </a:cxn>
                  <a:cxn ang="0">
                    <a:pos x="0" y="66"/>
                  </a:cxn>
                  <a:cxn ang="0">
                    <a:pos x="0" y="30"/>
                  </a:cxn>
                  <a:cxn ang="0">
                    <a:pos x="12" y="0"/>
                  </a:cxn>
                  <a:cxn ang="0">
                    <a:pos x="30" y="0"/>
                  </a:cxn>
                  <a:cxn ang="0">
                    <a:pos x="18" y="30"/>
                  </a:cxn>
                  <a:cxn ang="0">
                    <a:pos x="12" y="66"/>
                  </a:cxn>
                  <a:cxn ang="0">
                    <a:pos x="12" y="66"/>
                  </a:cxn>
                </a:cxnLst>
                <a:rect l="0" t="0" r="r" b="b"/>
                <a:pathLst>
                  <a:path w="89" h="216">
                    <a:moveTo>
                      <a:pt x="12" y="66"/>
                    </a:moveTo>
                    <a:lnTo>
                      <a:pt x="18" y="108"/>
                    </a:lnTo>
                    <a:lnTo>
                      <a:pt x="36" y="144"/>
                    </a:lnTo>
                    <a:lnTo>
                      <a:pt x="60" y="180"/>
                    </a:lnTo>
                    <a:lnTo>
                      <a:pt x="89" y="216"/>
                    </a:lnTo>
                    <a:lnTo>
                      <a:pt x="72" y="216"/>
                    </a:lnTo>
                    <a:lnTo>
                      <a:pt x="42" y="180"/>
                    </a:lnTo>
                    <a:lnTo>
                      <a:pt x="18" y="144"/>
                    </a:lnTo>
                    <a:lnTo>
                      <a:pt x="6" y="108"/>
                    </a:lnTo>
                    <a:lnTo>
                      <a:pt x="0" y="66"/>
                    </a:lnTo>
                    <a:lnTo>
                      <a:pt x="0" y="30"/>
                    </a:lnTo>
                    <a:lnTo>
                      <a:pt x="12" y="0"/>
                    </a:lnTo>
                    <a:lnTo>
                      <a:pt x="30" y="0"/>
                    </a:lnTo>
                    <a:lnTo>
                      <a:pt x="18" y="30"/>
                    </a:lnTo>
                    <a:lnTo>
                      <a:pt x="12" y="66"/>
                    </a:lnTo>
                    <a:lnTo>
                      <a:pt x="12" y="66"/>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a:defRPr/>
                </a:pPr>
                <a:endParaRPr lang="ru-RU">
                  <a:latin typeface="Arial" charset="0"/>
                </a:endParaRPr>
              </a:p>
            </p:txBody>
          </p:sp>
          <p:sp>
            <p:nvSpPr>
              <p:cNvPr id="72718" name="Freeform 14"/>
              <p:cNvSpPr>
                <a:spLocks/>
              </p:cNvSpPr>
              <p:nvPr/>
            </p:nvSpPr>
            <p:spPr bwMode="hidden">
              <a:xfrm>
                <a:off x="3569" y="3745"/>
                <a:ext cx="750" cy="461"/>
              </a:xfrm>
              <a:custGeom>
                <a:avLst/>
                <a:gdLst/>
                <a:ahLst/>
                <a:cxnLst>
                  <a:cxn ang="0">
                    <a:pos x="382" y="443"/>
                  </a:cxn>
                  <a:cxn ang="0">
                    <a:pos x="311" y="437"/>
                  </a:cxn>
                  <a:cxn ang="0">
                    <a:pos x="245" y="425"/>
                  </a:cxn>
                  <a:cxn ang="0">
                    <a:pos x="185" y="407"/>
                  </a:cxn>
                  <a:cxn ang="0">
                    <a:pos x="131" y="383"/>
                  </a:cxn>
                  <a:cxn ang="0">
                    <a:pos x="83" y="347"/>
                  </a:cxn>
                  <a:cxn ang="0">
                    <a:pos x="53" y="311"/>
                  </a:cxn>
                  <a:cxn ang="0">
                    <a:pos x="30" y="269"/>
                  </a:cxn>
                  <a:cxn ang="0">
                    <a:pos x="24" y="227"/>
                  </a:cxn>
                  <a:cxn ang="0">
                    <a:pos x="30" y="185"/>
                  </a:cxn>
                  <a:cxn ang="0">
                    <a:pos x="53" y="143"/>
                  </a:cxn>
                  <a:cxn ang="0">
                    <a:pos x="83" y="107"/>
                  </a:cxn>
                  <a:cxn ang="0">
                    <a:pos x="131" y="77"/>
                  </a:cxn>
                  <a:cxn ang="0">
                    <a:pos x="185" y="47"/>
                  </a:cxn>
                  <a:cxn ang="0">
                    <a:pos x="245" y="30"/>
                  </a:cxn>
                  <a:cxn ang="0">
                    <a:pos x="311" y="18"/>
                  </a:cxn>
                  <a:cxn ang="0">
                    <a:pos x="382" y="12"/>
                  </a:cxn>
                  <a:cxn ang="0">
                    <a:pos x="478" y="18"/>
                  </a:cxn>
                  <a:cxn ang="0">
                    <a:pos x="562" y="41"/>
                  </a:cxn>
                  <a:cxn ang="0">
                    <a:pos x="562" y="36"/>
                  </a:cxn>
                  <a:cxn ang="0">
                    <a:pos x="562" y="30"/>
                  </a:cxn>
                  <a:cxn ang="0">
                    <a:pos x="478" y="6"/>
                  </a:cxn>
                  <a:cxn ang="0">
                    <a:pos x="382" y="0"/>
                  </a:cxn>
                  <a:cxn ang="0">
                    <a:pos x="305" y="6"/>
                  </a:cxn>
                  <a:cxn ang="0">
                    <a:pos x="233" y="18"/>
                  </a:cxn>
                  <a:cxn ang="0">
                    <a:pos x="167" y="41"/>
                  </a:cxn>
                  <a:cxn ang="0">
                    <a:pos x="113" y="65"/>
                  </a:cxn>
                  <a:cxn ang="0">
                    <a:pos x="65" y="101"/>
                  </a:cxn>
                  <a:cxn ang="0">
                    <a:pos x="30" y="137"/>
                  </a:cxn>
                  <a:cxn ang="0">
                    <a:pos x="6" y="179"/>
                  </a:cxn>
                  <a:cxn ang="0">
                    <a:pos x="0" y="227"/>
                  </a:cxn>
                  <a:cxn ang="0">
                    <a:pos x="6" y="275"/>
                  </a:cxn>
                  <a:cxn ang="0">
                    <a:pos x="30" y="317"/>
                  </a:cxn>
                  <a:cxn ang="0">
                    <a:pos x="65" y="359"/>
                  </a:cxn>
                  <a:cxn ang="0">
                    <a:pos x="113" y="395"/>
                  </a:cxn>
                  <a:cxn ang="0">
                    <a:pos x="167" y="419"/>
                  </a:cxn>
                  <a:cxn ang="0">
                    <a:pos x="233" y="443"/>
                  </a:cxn>
                  <a:cxn ang="0">
                    <a:pos x="305" y="455"/>
                  </a:cxn>
                  <a:cxn ang="0">
                    <a:pos x="382" y="461"/>
                  </a:cxn>
                  <a:cxn ang="0">
                    <a:pos x="448" y="455"/>
                  </a:cxn>
                  <a:cxn ang="0">
                    <a:pos x="508" y="449"/>
                  </a:cxn>
                  <a:cxn ang="0">
                    <a:pos x="609" y="413"/>
                  </a:cxn>
                  <a:cxn ang="0">
                    <a:pos x="657" y="389"/>
                  </a:cxn>
                  <a:cxn ang="0">
                    <a:pos x="693" y="359"/>
                  </a:cxn>
                  <a:cxn ang="0">
                    <a:pos x="723" y="329"/>
                  </a:cxn>
                  <a:cxn ang="0">
                    <a:pos x="747" y="293"/>
                  </a:cxn>
                  <a:cxn ang="0">
                    <a:pos x="741" y="287"/>
                  </a:cxn>
                  <a:cxn ang="0">
                    <a:pos x="729" y="281"/>
                  </a:cxn>
                  <a:cxn ang="0">
                    <a:pos x="711" y="317"/>
                  </a:cxn>
                  <a:cxn ang="0">
                    <a:pos x="681" y="347"/>
                  </a:cxn>
                  <a:cxn ang="0">
                    <a:pos x="645" y="377"/>
                  </a:cxn>
                  <a:cxn ang="0">
                    <a:pos x="604" y="401"/>
                  </a:cxn>
                  <a:cxn ang="0">
                    <a:pos x="502" y="431"/>
                  </a:cxn>
                  <a:cxn ang="0">
                    <a:pos x="442" y="443"/>
                  </a:cxn>
                  <a:cxn ang="0">
                    <a:pos x="382" y="443"/>
                  </a:cxn>
                  <a:cxn ang="0">
                    <a:pos x="382" y="443"/>
                  </a:cxn>
                </a:cxnLst>
                <a:rect l="0" t="0" r="r" b="b"/>
                <a:pathLst>
                  <a:path w="747" h="461">
                    <a:moveTo>
                      <a:pt x="382" y="443"/>
                    </a:moveTo>
                    <a:lnTo>
                      <a:pt x="311" y="437"/>
                    </a:lnTo>
                    <a:lnTo>
                      <a:pt x="245" y="425"/>
                    </a:lnTo>
                    <a:lnTo>
                      <a:pt x="185" y="407"/>
                    </a:lnTo>
                    <a:lnTo>
                      <a:pt x="131" y="383"/>
                    </a:lnTo>
                    <a:lnTo>
                      <a:pt x="83" y="347"/>
                    </a:lnTo>
                    <a:lnTo>
                      <a:pt x="53" y="311"/>
                    </a:lnTo>
                    <a:lnTo>
                      <a:pt x="30" y="269"/>
                    </a:lnTo>
                    <a:lnTo>
                      <a:pt x="24" y="227"/>
                    </a:lnTo>
                    <a:lnTo>
                      <a:pt x="30" y="185"/>
                    </a:lnTo>
                    <a:lnTo>
                      <a:pt x="53" y="143"/>
                    </a:lnTo>
                    <a:lnTo>
                      <a:pt x="83" y="107"/>
                    </a:lnTo>
                    <a:lnTo>
                      <a:pt x="131" y="77"/>
                    </a:lnTo>
                    <a:lnTo>
                      <a:pt x="185" y="47"/>
                    </a:lnTo>
                    <a:lnTo>
                      <a:pt x="245" y="30"/>
                    </a:lnTo>
                    <a:lnTo>
                      <a:pt x="311" y="18"/>
                    </a:lnTo>
                    <a:lnTo>
                      <a:pt x="382" y="12"/>
                    </a:lnTo>
                    <a:lnTo>
                      <a:pt x="478" y="18"/>
                    </a:lnTo>
                    <a:lnTo>
                      <a:pt x="562" y="41"/>
                    </a:lnTo>
                    <a:lnTo>
                      <a:pt x="562" y="36"/>
                    </a:lnTo>
                    <a:lnTo>
                      <a:pt x="562" y="30"/>
                    </a:lnTo>
                    <a:lnTo>
                      <a:pt x="478" y="6"/>
                    </a:lnTo>
                    <a:lnTo>
                      <a:pt x="382" y="0"/>
                    </a:lnTo>
                    <a:lnTo>
                      <a:pt x="305" y="6"/>
                    </a:lnTo>
                    <a:lnTo>
                      <a:pt x="233" y="18"/>
                    </a:lnTo>
                    <a:lnTo>
                      <a:pt x="167" y="41"/>
                    </a:lnTo>
                    <a:lnTo>
                      <a:pt x="113" y="65"/>
                    </a:lnTo>
                    <a:lnTo>
                      <a:pt x="65" y="101"/>
                    </a:lnTo>
                    <a:lnTo>
                      <a:pt x="30" y="137"/>
                    </a:lnTo>
                    <a:lnTo>
                      <a:pt x="6" y="179"/>
                    </a:lnTo>
                    <a:lnTo>
                      <a:pt x="0" y="227"/>
                    </a:lnTo>
                    <a:lnTo>
                      <a:pt x="6" y="275"/>
                    </a:lnTo>
                    <a:lnTo>
                      <a:pt x="30" y="317"/>
                    </a:lnTo>
                    <a:lnTo>
                      <a:pt x="65" y="359"/>
                    </a:lnTo>
                    <a:lnTo>
                      <a:pt x="113" y="395"/>
                    </a:lnTo>
                    <a:lnTo>
                      <a:pt x="167" y="419"/>
                    </a:lnTo>
                    <a:lnTo>
                      <a:pt x="233" y="443"/>
                    </a:lnTo>
                    <a:lnTo>
                      <a:pt x="305" y="455"/>
                    </a:lnTo>
                    <a:lnTo>
                      <a:pt x="382" y="461"/>
                    </a:lnTo>
                    <a:lnTo>
                      <a:pt x="448" y="455"/>
                    </a:lnTo>
                    <a:lnTo>
                      <a:pt x="508" y="449"/>
                    </a:lnTo>
                    <a:lnTo>
                      <a:pt x="609" y="413"/>
                    </a:lnTo>
                    <a:lnTo>
                      <a:pt x="657" y="389"/>
                    </a:lnTo>
                    <a:lnTo>
                      <a:pt x="693" y="359"/>
                    </a:lnTo>
                    <a:lnTo>
                      <a:pt x="723" y="329"/>
                    </a:lnTo>
                    <a:lnTo>
                      <a:pt x="747" y="293"/>
                    </a:lnTo>
                    <a:lnTo>
                      <a:pt x="741" y="287"/>
                    </a:lnTo>
                    <a:lnTo>
                      <a:pt x="729" y="281"/>
                    </a:lnTo>
                    <a:lnTo>
                      <a:pt x="711" y="317"/>
                    </a:lnTo>
                    <a:lnTo>
                      <a:pt x="681" y="347"/>
                    </a:lnTo>
                    <a:lnTo>
                      <a:pt x="645" y="377"/>
                    </a:lnTo>
                    <a:lnTo>
                      <a:pt x="604" y="401"/>
                    </a:lnTo>
                    <a:lnTo>
                      <a:pt x="502" y="431"/>
                    </a:lnTo>
                    <a:lnTo>
                      <a:pt x="442" y="443"/>
                    </a:lnTo>
                    <a:lnTo>
                      <a:pt x="382" y="443"/>
                    </a:lnTo>
                    <a:lnTo>
                      <a:pt x="382" y="443"/>
                    </a:lnTo>
                    <a:close/>
                  </a:path>
                </a:pathLst>
              </a:custGeom>
              <a:gradFill rotWithShape="0">
                <a:gsLst>
                  <a:gs pos="0">
                    <a:schemeClr val="accent2"/>
                  </a:gs>
                  <a:gs pos="100000">
                    <a:schemeClr val="accent2">
                      <a:gamma/>
                      <a:shade val="90980"/>
                      <a:invGamma/>
                    </a:schemeClr>
                  </a:gs>
                </a:gsLst>
                <a:path path="rect">
                  <a:fillToRect l="50000" t="50000" r="50000" b="50000"/>
                </a:path>
              </a:gradFill>
              <a:ln w="9525">
                <a:noFill/>
                <a:round/>
                <a:headEnd/>
                <a:tailEnd/>
              </a:ln>
            </p:spPr>
            <p:txBody>
              <a:bodyPr/>
              <a:lstStyle/>
              <a:p>
                <a:pPr>
                  <a:defRPr/>
                </a:pPr>
                <a:endParaRPr lang="ru-RU">
                  <a:latin typeface="Arial" charset="0"/>
                </a:endParaRPr>
              </a:p>
            </p:txBody>
          </p:sp>
          <p:sp>
            <p:nvSpPr>
              <p:cNvPr id="72719" name="Freeform 15"/>
              <p:cNvSpPr>
                <a:spLocks/>
              </p:cNvSpPr>
              <p:nvPr/>
            </p:nvSpPr>
            <p:spPr bwMode="hidden">
              <a:xfrm>
                <a:off x="4037" y="3721"/>
                <a:ext cx="96" cy="30"/>
              </a:xfrm>
              <a:custGeom>
                <a:avLst/>
                <a:gdLst/>
                <a:ahLst/>
                <a:cxnLst>
                  <a:cxn ang="0">
                    <a:pos x="0" y="0"/>
                  </a:cxn>
                  <a:cxn ang="0">
                    <a:pos x="0" y="12"/>
                  </a:cxn>
                  <a:cxn ang="0">
                    <a:pos x="48" y="18"/>
                  </a:cxn>
                  <a:cxn ang="0">
                    <a:pos x="96" y="30"/>
                  </a:cxn>
                  <a:cxn ang="0">
                    <a:pos x="96" y="24"/>
                  </a:cxn>
                  <a:cxn ang="0">
                    <a:pos x="96" y="18"/>
                  </a:cxn>
                  <a:cxn ang="0">
                    <a:pos x="48" y="12"/>
                  </a:cxn>
                  <a:cxn ang="0">
                    <a:pos x="0" y="0"/>
                  </a:cxn>
                  <a:cxn ang="0">
                    <a:pos x="0" y="0"/>
                  </a:cxn>
                </a:cxnLst>
                <a:rect l="0" t="0" r="r" b="b"/>
                <a:pathLst>
                  <a:path w="96" h="30">
                    <a:moveTo>
                      <a:pt x="0" y="0"/>
                    </a:moveTo>
                    <a:lnTo>
                      <a:pt x="0" y="12"/>
                    </a:lnTo>
                    <a:lnTo>
                      <a:pt x="48" y="18"/>
                    </a:lnTo>
                    <a:lnTo>
                      <a:pt x="96" y="30"/>
                    </a:lnTo>
                    <a:lnTo>
                      <a:pt x="96" y="24"/>
                    </a:lnTo>
                    <a:lnTo>
                      <a:pt x="96" y="18"/>
                    </a:lnTo>
                    <a:lnTo>
                      <a:pt x="48" y="12"/>
                    </a:lnTo>
                    <a:lnTo>
                      <a:pt x="0" y="0"/>
                    </a:lnTo>
                    <a:lnTo>
                      <a:pt x="0" y="0"/>
                    </a:lnTo>
                    <a:close/>
                  </a:path>
                </a:pathLst>
              </a:custGeom>
              <a:gradFill rotWithShape="0">
                <a:gsLst>
                  <a:gs pos="0">
                    <a:schemeClr val="accent2"/>
                  </a:gs>
                  <a:gs pos="100000">
                    <a:schemeClr val="accent2">
                      <a:gamma/>
                      <a:shade val="87843"/>
                      <a:invGamma/>
                    </a:schemeClr>
                  </a:gs>
                </a:gsLst>
                <a:lin ang="0" scaled="1"/>
              </a:gradFill>
              <a:ln w="9525">
                <a:noFill/>
                <a:round/>
                <a:headEnd/>
                <a:tailEnd/>
              </a:ln>
            </p:spPr>
            <p:txBody>
              <a:bodyPr/>
              <a:lstStyle/>
              <a:p>
                <a:pPr>
                  <a:defRPr/>
                </a:pPr>
                <a:endParaRPr lang="ru-RU">
                  <a:latin typeface="Arial" charset="0"/>
                </a:endParaRPr>
              </a:p>
            </p:txBody>
          </p:sp>
          <p:sp>
            <p:nvSpPr>
              <p:cNvPr id="72720" name="Oval 16"/>
              <p:cNvSpPr>
                <a:spLocks noChangeArrowheads="1"/>
              </p:cNvSpPr>
              <p:nvPr/>
            </p:nvSpPr>
            <p:spPr bwMode="hidden">
              <a:xfrm>
                <a:off x="3910" y="3948"/>
                <a:ext cx="84" cy="53"/>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pPr>
                  <a:defRPr/>
                </a:pPr>
                <a:endParaRPr lang="ru-RU">
                  <a:latin typeface="Arial" charset="0"/>
                </a:endParaRPr>
              </a:p>
            </p:txBody>
          </p:sp>
        </p:grpSp>
        <p:grpSp>
          <p:nvGrpSpPr>
            <p:cNvPr id="1035" name="Group 17"/>
            <p:cNvGrpSpPr>
              <a:grpSpLocks/>
            </p:cNvGrpSpPr>
            <p:nvPr userDrawn="1"/>
          </p:nvGrpSpPr>
          <p:grpSpPr bwMode="auto">
            <a:xfrm>
              <a:off x="1776" y="3631"/>
              <a:ext cx="1626" cy="683"/>
              <a:chOff x="1776" y="3631"/>
              <a:chExt cx="1626" cy="683"/>
            </a:xfrm>
          </p:grpSpPr>
          <p:sp>
            <p:nvSpPr>
              <p:cNvPr id="72722" name="Oval 18"/>
              <p:cNvSpPr>
                <a:spLocks noChangeArrowheads="1"/>
              </p:cNvSpPr>
              <p:nvPr/>
            </p:nvSpPr>
            <p:spPr bwMode="hidden">
              <a:xfrm>
                <a:off x="2268" y="3934"/>
                <a:ext cx="638" cy="377"/>
              </a:xfrm>
              <a:prstGeom prst="ellipse">
                <a:avLst/>
              </a:prstGeom>
              <a:gradFill rotWithShape="0">
                <a:gsLst>
                  <a:gs pos="0">
                    <a:schemeClr val="accent2">
                      <a:gamma/>
                      <a:shade val="87843"/>
                      <a:invGamma/>
                    </a:schemeClr>
                  </a:gs>
                  <a:gs pos="100000">
                    <a:schemeClr val="accent2"/>
                  </a:gs>
                </a:gsLst>
                <a:lin ang="2700000" scaled="1"/>
              </a:gradFill>
              <a:ln w="9525">
                <a:noFill/>
                <a:round/>
                <a:headEnd/>
                <a:tailEnd/>
              </a:ln>
              <a:effectLst/>
            </p:spPr>
            <p:txBody>
              <a:bodyPr/>
              <a:lstStyle/>
              <a:p>
                <a:pPr>
                  <a:defRPr/>
                </a:pPr>
                <a:endParaRPr lang="ru-RU">
                  <a:latin typeface="Arial" charset="0"/>
                </a:endParaRPr>
              </a:p>
            </p:txBody>
          </p:sp>
          <p:sp>
            <p:nvSpPr>
              <p:cNvPr id="72723" name="Oval 19"/>
              <p:cNvSpPr>
                <a:spLocks noChangeArrowheads="1"/>
              </p:cNvSpPr>
              <p:nvPr/>
            </p:nvSpPr>
            <p:spPr bwMode="hidden">
              <a:xfrm>
                <a:off x="2314" y="3958"/>
                <a:ext cx="543" cy="332"/>
              </a:xfrm>
              <a:prstGeom prst="ellipse">
                <a:avLst/>
              </a:prstGeom>
              <a:gradFill rotWithShape="0">
                <a:gsLst>
                  <a:gs pos="0">
                    <a:schemeClr val="accent2"/>
                  </a:gs>
                  <a:gs pos="100000">
                    <a:schemeClr val="accent2">
                      <a:gamma/>
                      <a:shade val="87843"/>
                      <a:invGamma/>
                    </a:schemeClr>
                  </a:gs>
                </a:gsLst>
                <a:lin ang="2700000" scaled="1"/>
              </a:gradFill>
              <a:ln w="9525">
                <a:noFill/>
                <a:round/>
                <a:headEnd/>
                <a:tailEnd/>
              </a:ln>
              <a:effectLst/>
            </p:spPr>
            <p:txBody>
              <a:bodyPr/>
              <a:lstStyle/>
              <a:p>
                <a:pPr>
                  <a:defRPr/>
                </a:pPr>
                <a:endParaRPr lang="ru-RU">
                  <a:latin typeface="Arial" charset="0"/>
                </a:endParaRPr>
              </a:p>
            </p:txBody>
          </p:sp>
          <p:sp>
            <p:nvSpPr>
              <p:cNvPr id="72724" name="Oval 20"/>
              <p:cNvSpPr>
                <a:spLocks noChangeArrowheads="1"/>
              </p:cNvSpPr>
              <p:nvPr/>
            </p:nvSpPr>
            <p:spPr bwMode="hidden">
              <a:xfrm>
                <a:off x="2341" y="3979"/>
                <a:ext cx="501" cy="299"/>
              </a:xfrm>
              <a:prstGeom prst="ellipse">
                <a:avLst/>
              </a:prstGeom>
              <a:gradFill rotWithShape="0">
                <a:gsLst>
                  <a:gs pos="0">
                    <a:schemeClr val="accent2">
                      <a:gamma/>
                      <a:shade val="90980"/>
                      <a:invGamma/>
                    </a:schemeClr>
                  </a:gs>
                  <a:gs pos="100000">
                    <a:schemeClr val="accent2"/>
                  </a:gs>
                </a:gsLst>
                <a:lin ang="2700000" scaled="1"/>
              </a:gradFill>
              <a:ln w="9525">
                <a:noFill/>
                <a:round/>
                <a:headEnd/>
                <a:tailEnd/>
              </a:ln>
              <a:effectLst/>
            </p:spPr>
            <p:txBody>
              <a:bodyPr/>
              <a:lstStyle/>
              <a:p>
                <a:pPr>
                  <a:defRPr/>
                </a:pPr>
                <a:endParaRPr lang="ru-RU">
                  <a:latin typeface="Arial" charset="0"/>
                </a:endParaRPr>
              </a:p>
            </p:txBody>
          </p:sp>
          <p:sp>
            <p:nvSpPr>
              <p:cNvPr id="72725" name="Oval 21"/>
              <p:cNvSpPr>
                <a:spLocks noChangeArrowheads="1"/>
              </p:cNvSpPr>
              <p:nvPr/>
            </p:nvSpPr>
            <p:spPr bwMode="hidden">
              <a:xfrm>
                <a:off x="2368" y="3997"/>
                <a:ext cx="444" cy="258"/>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pPr>
                  <a:defRPr/>
                </a:pPr>
                <a:endParaRPr lang="ru-RU">
                  <a:latin typeface="Arial" charset="0"/>
                </a:endParaRPr>
              </a:p>
            </p:txBody>
          </p:sp>
          <p:sp>
            <p:nvSpPr>
              <p:cNvPr id="72726" name="Oval 22"/>
              <p:cNvSpPr>
                <a:spLocks noChangeArrowheads="1"/>
              </p:cNvSpPr>
              <p:nvPr/>
            </p:nvSpPr>
            <p:spPr bwMode="hidden">
              <a:xfrm>
                <a:off x="2385" y="4005"/>
                <a:ext cx="413" cy="240"/>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pPr>
                  <a:defRPr/>
                </a:pPr>
                <a:endParaRPr lang="ru-RU">
                  <a:latin typeface="Arial" charset="0"/>
                </a:endParaRPr>
              </a:p>
            </p:txBody>
          </p:sp>
          <p:sp>
            <p:nvSpPr>
              <p:cNvPr id="72727" name="Oval 23"/>
              <p:cNvSpPr>
                <a:spLocks noChangeArrowheads="1"/>
              </p:cNvSpPr>
              <p:nvPr/>
            </p:nvSpPr>
            <p:spPr bwMode="hidden">
              <a:xfrm>
                <a:off x="2437" y="4026"/>
                <a:ext cx="306" cy="192"/>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pPr>
                  <a:defRPr/>
                </a:pPr>
                <a:endParaRPr lang="ru-RU">
                  <a:latin typeface="Arial" charset="0"/>
                </a:endParaRPr>
              </a:p>
            </p:txBody>
          </p:sp>
          <p:sp>
            <p:nvSpPr>
              <p:cNvPr id="72728" name="Oval 24"/>
              <p:cNvSpPr>
                <a:spLocks noChangeArrowheads="1"/>
              </p:cNvSpPr>
              <p:nvPr/>
            </p:nvSpPr>
            <p:spPr bwMode="hidden">
              <a:xfrm>
                <a:off x="2476" y="4056"/>
                <a:ext cx="227" cy="135"/>
              </a:xfrm>
              <a:prstGeom prst="ellipse">
                <a:avLst/>
              </a:prstGeom>
              <a:gradFill rotWithShape="0">
                <a:gsLst>
                  <a:gs pos="0">
                    <a:schemeClr val="accent2"/>
                  </a:gs>
                  <a:gs pos="100000">
                    <a:schemeClr val="accent2">
                      <a:gamma/>
                      <a:shade val="90980"/>
                      <a:invGamma/>
                    </a:schemeClr>
                  </a:gs>
                </a:gsLst>
                <a:lin ang="2700000" scaled="1"/>
              </a:gradFill>
              <a:ln w="9525">
                <a:noFill/>
                <a:round/>
                <a:headEnd/>
                <a:tailEnd/>
              </a:ln>
              <a:effectLst/>
            </p:spPr>
            <p:txBody>
              <a:bodyPr/>
              <a:lstStyle/>
              <a:p>
                <a:pPr>
                  <a:defRPr/>
                </a:pPr>
                <a:endParaRPr lang="ru-RU">
                  <a:latin typeface="Arial" charset="0"/>
                </a:endParaRPr>
              </a:p>
            </p:txBody>
          </p:sp>
          <p:sp>
            <p:nvSpPr>
              <p:cNvPr id="72729" name="Oval 25"/>
              <p:cNvSpPr>
                <a:spLocks noChangeArrowheads="1"/>
              </p:cNvSpPr>
              <p:nvPr/>
            </p:nvSpPr>
            <p:spPr bwMode="hidden">
              <a:xfrm>
                <a:off x="2542" y="4097"/>
                <a:ext cx="90" cy="60"/>
              </a:xfrm>
              <a:prstGeom prst="ellipse">
                <a:avLst/>
              </a:prstGeom>
              <a:gradFill rotWithShape="0">
                <a:gsLst>
                  <a:gs pos="0">
                    <a:schemeClr val="accent2"/>
                  </a:gs>
                  <a:gs pos="100000">
                    <a:schemeClr val="accent2">
                      <a:gamma/>
                      <a:shade val="90980"/>
                      <a:invGamma/>
                    </a:schemeClr>
                  </a:gs>
                </a:gsLst>
                <a:lin ang="0" scaled="1"/>
              </a:gradFill>
              <a:ln w="9525">
                <a:noFill/>
                <a:round/>
                <a:headEnd/>
                <a:tailEnd/>
              </a:ln>
              <a:effectLst/>
            </p:spPr>
            <p:txBody>
              <a:bodyPr/>
              <a:lstStyle/>
              <a:p>
                <a:pPr>
                  <a:defRPr/>
                </a:pPr>
                <a:endParaRPr lang="ru-RU">
                  <a:latin typeface="Arial" charset="0"/>
                </a:endParaRPr>
              </a:p>
            </p:txBody>
          </p:sp>
          <p:sp>
            <p:nvSpPr>
              <p:cNvPr id="72730" name="Freeform 26"/>
              <p:cNvSpPr>
                <a:spLocks/>
              </p:cNvSpPr>
              <p:nvPr/>
            </p:nvSpPr>
            <p:spPr bwMode="hidden">
              <a:xfrm>
                <a:off x="2585" y="3822"/>
                <a:ext cx="449" cy="186"/>
              </a:xfrm>
              <a:custGeom>
                <a:avLst/>
                <a:gdLst/>
                <a:ahLst/>
                <a:cxnLst>
                  <a:cxn ang="0">
                    <a:pos x="6" y="6"/>
                  </a:cxn>
                  <a:cxn ang="0">
                    <a:pos x="78" y="12"/>
                  </a:cxn>
                  <a:cxn ang="0">
                    <a:pos x="150" y="18"/>
                  </a:cxn>
                  <a:cxn ang="0">
                    <a:pos x="215" y="36"/>
                  </a:cxn>
                  <a:cxn ang="0">
                    <a:pos x="275" y="60"/>
                  </a:cxn>
                  <a:cxn ang="0">
                    <a:pos x="329" y="84"/>
                  </a:cxn>
                  <a:cxn ang="0">
                    <a:pos x="377" y="114"/>
                  </a:cxn>
                  <a:cxn ang="0">
                    <a:pos x="419" y="150"/>
                  </a:cxn>
                  <a:cxn ang="0">
                    <a:pos x="448" y="186"/>
                  </a:cxn>
                  <a:cxn ang="0">
                    <a:pos x="448" y="162"/>
                  </a:cxn>
                  <a:cxn ang="0">
                    <a:pos x="413" y="126"/>
                  </a:cxn>
                  <a:cxn ang="0">
                    <a:pos x="371" y="96"/>
                  </a:cxn>
                  <a:cxn ang="0">
                    <a:pos x="323" y="66"/>
                  </a:cxn>
                  <a:cxn ang="0">
                    <a:pos x="269" y="48"/>
                  </a:cxn>
                  <a:cxn ang="0">
                    <a:pos x="144" y="12"/>
                  </a:cxn>
                  <a:cxn ang="0">
                    <a:pos x="78" y="6"/>
                  </a:cxn>
                  <a:cxn ang="0">
                    <a:pos x="6" y="0"/>
                  </a:cxn>
                  <a:cxn ang="0">
                    <a:pos x="0" y="0"/>
                  </a:cxn>
                  <a:cxn ang="0">
                    <a:pos x="0" y="0"/>
                  </a:cxn>
                  <a:cxn ang="0">
                    <a:pos x="0" y="6"/>
                  </a:cxn>
                  <a:cxn ang="0">
                    <a:pos x="0" y="6"/>
                  </a:cxn>
                  <a:cxn ang="0">
                    <a:pos x="6" y="6"/>
                  </a:cxn>
                  <a:cxn ang="0">
                    <a:pos x="6" y="6"/>
                  </a:cxn>
                </a:cxnLst>
                <a:rect l="0" t="0" r="r" b="b"/>
                <a:pathLst>
                  <a:path w="448" h="186">
                    <a:moveTo>
                      <a:pt x="6" y="6"/>
                    </a:moveTo>
                    <a:lnTo>
                      <a:pt x="78" y="12"/>
                    </a:lnTo>
                    <a:lnTo>
                      <a:pt x="150" y="18"/>
                    </a:lnTo>
                    <a:lnTo>
                      <a:pt x="215" y="36"/>
                    </a:lnTo>
                    <a:lnTo>
                      <a:pt x="275" y="60"/>
                    </a:lnTo>
                    <a:lnTo>
                      <a:pt x="329" y="84"/>
                    </a:lnTo>
                    <a:lnTo>
                      <a:pt x="377" y="114"/>
                    </a:lnTo>
                    <a:lnTo>
                      <a:pt x="419" y="150"/>
                    </a:lnTo>
                    <a:lnTo>
                      <a:pt x="448" y="186"/>
                    </a:lnTo>
                    <a:lnTo>
                      <a:pt x="448" y="162"/>
                    </a:lnTo>
                    <a:lnTo>
                      <a:pt x="413" y="126"/>
                    </a:lnTo>
                    <a:lnTo>
                      <a:pt x="371" y="96"/>
                    </a:lnTo>
                    <a:lnTo>
                      <a:pt x="323" y="66"/>
                    </a:lnTo>
                    <a:lnTo>
                      <a:pt x="269" y="48"/>
                    </a:lnTo>
                    <a:lnTo>
                      <a:pt x="144" y="12"/>
                    </a:lnTo>
                    <a:lnTo>
                      <a:pt x="78" y="6"/>
                    </a:lnTo>
                    <a:lnTo>
                      <a:pt x="6" y="0"/>
                    </a:lnTo>
                    <a:lnTo>
                      <a:pt x="0" y="0"/>
                    </a:lnTo>
                    <a:lnTo>
                      <a:pt x="0" y="0"/>
                    </a:lnTo>
                    <a:lnTo>
                      <a:pt x="0" y="6"/>
                    </a:lnTo>
                    <a:lnTo>
                      <a:pt x="0" y="6"/>
                    </a:lnTo>
                    <a:lnTo>
                      <a:pt x="6" y="6"/>
                    </a:lnTo>
                    <a:lnTo>
                      <a:pt x="6" y="6"/>
                    </a:lnTo>
                    <a:close/>
                  </a:path>
                </a:pathLst>
              </a:custGeom>
              <a:gradFill rotWithShape="0">
                <a:gsLst>
                  <a:gs pos="0">
                    <a:schemeClr val="accent2">
                      <a:gamma/>
                      <a:shade val="90980"/>
                      <a:invGamma/>
                    </a:schemeClr>
                  </a:gs>
                  <a:gs pos="100000">
                    <a:schemeClr val="accent2"/>
                  </a:gs>
                </a:gsLst>
                <a:lin ang="5400000" scaled="1"/>
              </a:gradFill>
              <a:ln w="9525">
                <a:noFill/>
                <a:round/>
                <a:headEnd/>
                <a:tailEnd/>
              </a:ln>
            </p:spPr>
            <p:txBody>
              <a:bodyPr/>
              <a:lstStyle/>
              <a:p>
                <a:pPr>
                  <a:defRPr/>
                </a:pPr>
                <a:endParaRPr lang="ru-RU">
                  <a:latin typeface="Arial" charset="0"/>
                </a:endParaRPr>
              </a:p>
            </p:txBody>
          </p:sp>
          <p:sp>
            <p:nvSpPr>
              <p:cNvPr id="72731" name="Freeform 27"/>
              <p:cNvSpPr>
                <a:spLocks/>
              </p:cNvSpPr>
              <p:nvPr/>
            </p:nvSpPr>
            <p:spPr bwMode="hidden">
              <a:xfrm>
                <a:off x="2142" y="3852"/>
                <a:ext cx="892" cy="462"/>
              </a:xfrm>
              <a:custGeom>
                <a:avLst/>
                <a:gdLst/>
                <a:ahLst/>
                <a:cxnLst>
                  <a:cxn ang="0">
                    <a:pos x="23" y="276"/>
                  </a:cxn>
                  <a:cxn ang="0">
                    <a:pos x="29" y="222"/>
                  </a:cxn>
                  <a:cxn ang="0">
                    <a:pos x="59" y="174"/>
                  </a:cxn>
                  <a:cxn ang="0">
                    <a:pos x="95" y="132"/>
                  </a:cxn>
                  <a:cxn ang="0">
                    <a:pos x="149" y="96"/>
                  </a:cxn>
                  <a:cxn ang="0">
                    <a:pos x="209" y="60"/>
                  </a:cxn>
                  <a:cxn ang="0">
                    <a:pos x="281" y="36"/>
                  </a:cxn>
                  <a:cxn ang="0">
                    <a:pos x="364" y="24"/>
                  </a:cxn>
                  <a:cxn ang="0">
                    <a:pos x="448" y="18"/>
                  </a:cxn>
                  <a:cxn ang="0">
                    <a:pos x="532" y="24"/>
                  </a:cxn>
                  <a:cxn ang="0">
                    <a:pos x="609" y="36"/>
                  </a:cxn>
                  <a:cxn ang="0">
                    <a:pos x="681" y="60"/>
                  </a:cxn>
                  <a:cxn ang="0">
                    <a:pos x="741" y="96"/>
                  </a:cxn>
                  <a:cxn ang="0">
                    <a:pos x="795" y="132"/>
                  </a:cxn>
                  <a:cxn ang="0">
                    <a:pos x="831" y="174"/>
                  </a:cxn>
                  <a:cxn ang="0">
                    <a:pos x="861" y="222"/>
                  </a:cxn>
                  <a:cxn ang="0">
                    <a:pos x="867" y="276"/>
                  </a:cxn>
                  <a:cxn ang="0">
                    <a:pos x="855" y="330"/>
                  </a:cxn>
                  <a:cxn ang="0">
                    <a:pos x="831" y="378"/>
                  </a:cxn>
                  <a:cxn ang="0">
                    <a:pos x="783" y="426"/>
                  </a:cxn>
                  <a:cxn ang="0">
                    <a:pos x="723" y="462"/>
                  </a:cxn>
                  <a:cxn ang="0">
                    <a:pos x="765" y="462"/>
                  </a:cxn>
                  <a:cxn ang="0">
                    <a:pos x="819" y="426"/>
                  </a:cxn>
                  <a:cxn ang="0">
                    <a:pos x="855" y="378"/>
                  </a:cxn>
                  <a:cxn ang="0">
                    <a:pos x="884" y="330"/>
                  </a:cxn>
                  <a:cxn ang="0">
                    <a:pos x="890" y="276"/>
                  </a:cxn>
                  <a:cxn ang="0">
                    <a:pos x="884" y="222"/>
                  </a:cxn>
                  <a:cxn ang="0">
                    <a:pos x="855" y="168"/>
                  </a:cxn>
                  <a:cxn ang="0">
                    <a:pos x="813" y="120"/>
                  </a:cxn>
                  <a:cxn ang="0">
                    <a:pos x="759" y="84"/>
                  </a:cxn>
                  <a:cxn ang="0">
                    <a:pos x="693" y="48"/>
                  </a:cxn>
                  <a:cxn ang="0">
                    <a:pos x="621" y="24"/>
                  </a:cxn>
                  <a:cxn ang="0">
                    <a:pos x="538" y="6"/>
                  </a:cxn>
                  <a:cxn ang="0">
                    <a:pos x="448" y="0"/>
                  </a:cxn>
                  <a:cxn ang="0">
                    <a:pos x="358" y="6"/>
                  </a:cxn>
                  <a:cxn ang="0">
                    <a:pos x="275" y="24"/>
                  </a:cxn>
                  <a:cxn ang="0">
                    <a:pos x="197" y="48"/>
                  </a:cxn>
                  <a:cxn ang="0">
                    <a:pos x="131" y="84"/>
                  </a:cxn>
                  <a:cxn ang="0">
                    <a:pos x="77" y="120"/>
                  </a:cxn>
                  <a:cxn ang="0">
                    <a:pos x="35" y="168"/>
                  </a:cxn>
                  <a:cxn ang="0">
                    <a:pos x="12" y="222"/>
                  </a:cxn>
                  <a:cxn ang="0">
                    <a:pos x="0" y="276"/>
                  </a:cxn>
                  <a:cxn ang="0">
                    <a:pos x="6" y="330"/>
                  </a:cxn>
                  <a:cxn ang="0">
                    <a:pos x="35" y="378"/>
                  </a:cxn>
                  <a:cxn ang="0">
                    <a:pos x="71" y="426"/>
                  </a:cxn>
                  <a:cxn ang="0">
                    <a:pos x="125" y="462"/>
                  </a:cxn>
                  <a:cxn ang="0">
                    <a:pos x="167" y="462"/>
                  </a:cxn>
                  <a:cxn ang="0">
                    <a:pos x="107" y="426"/>
                  </a:cxn>
                  <a:cxn ang="0">
                    <a:pos x="59" y="378"/>
                  </a:cxn>
                  <a:cxn ang="0">
                    <a:pos x="35" y="330"/>
                  </a:cxn>
                  <a:cxn ang="0">
                    <a:pos x="23" y="276"/>
                  </a:cxn>
                  <a:cxn ang="0">
                    <a:pos x="23" y="276"/>
                  </a:cxn>
                </a:cxnLst>
                <a:rect l="0" t="0" r="r" b="b"/>
                <a:pathLst>
                  <a:path w="890" h="462">
                    <a:moveTo>
                      <a:pt x="23" y="276"/>
                    </a:moveTo>
                    <a:lnTo>
                      <a:pt x="29" y="222"/>
                    </a:lnTo>
                    <a:lnTo>
                      <a:pt x="59" y="174"/>
                    </a:lnTo>
                    <a:lnTo>
                      <a:pt x="95" y="132"/>
                    </a:lnTo>
                    <a:lnTo>
                      <a:pt x="149" y="96"/>
                    </a:lnTo>
                    <a:lnTo>
                      <a:pt x="209" y="60"/>
                    </a:lnTo>
                    <a:lnTo>
                      <a:pt x="281" y="36"/>
                    </a:lnTo>
                    <a:lnTo>
                      <a:pt x="364" y="24"/>
                    </a:lnTo>
                    <a:lnTo>
                      <a:pt x="448" y="18"/>
                    </a:lnTo>
                    <a:lnTo>
                      <a:pt x="532" y="24"/>
                    </a:lnTo>
                    <a:lnTo>
                      <a:pt x="609" y="36"/>
                    </a:lnTo>
                    <a:lnTo>
                      <a:pt x="681" y="60"/>
                    </a:lnTo>
                    <a:lnTo>
                      <a:pt x="741" y="96"/>
                    </a:lnTo>
                    <a:lnTo>
                      <a:pt x="795" y="132"/>
                    </a:lnTo>
                    <a:lnTo>
                      <a:pt x="831" y="174"/>
                    </a:lnTo>
                    <a:lnTo>
                      <a:pt x="861" y="222"/>
                    </a:lnTo>
                    <a:lnTo>
                      <a:pt x="867" y="276"/>
                    </a:lnTo>
                    <a:lnTo>
                      <a:pt x="855" y="330"/>
                    </a:lnTo>
                    <a:lnTo>
                      <a:pt x="831" y="378"/>
                    </a:lnTo>
                    <a:lnTo>
                      <a:pt x="783" y="426"/>
                    </a:lnTo>
                    <a:lnTo>
                      <a:pt x="723" y="462"/>
                    </a:lnTo>
                    <a:lnTo>
                      <a:pt x="765" y="462"/>
                    </a:lnTo>
                    <a:lnTo>
                      <a:pt x="819" y="426"/>
                    </a:lnTo>
                    <a:lnTo>
                      <a:pt x="855" y="378"/>
                    </a:lnTo>
                    <a:lnTo>
                      <a:pt x="884" y="330"/>
                    </a:lnTo>
                    <a:lnTo>
                      <a:pt x="890" y="276"/>
                    </a:lnTo>
                    <a:lnTo>
                      <a:pt x="884" y="222"/>
                    </a:lnTo>
                    <a:lnTo>
                      <a:pt x="855" y="168"/>
                    </a:lnTo>
                    <a:lnTo>
                      <a:pt x="813" y="120"/>
                    </a:lnTo>
                    <a:lnTo>
                      <a:pt x="759" y="84"/>
                    </a:lnTo>
                    <a:lnTo>
                      <a:pt x="693" y="48"/>
                    </a:lnTo>
                    <a:lnTo>
                      <a:pt x="621" y="24"/>
                    </a:lnTo>
                    <a:lnTo>
                      <a:pt x="538" y="6"/>
                    </a:lnTo>
                    <a:lnTo>
                      <a:pt x="448" y="0"/>
                    </a:lnTo>
                    <a:lnTo>
                      <a:pt x="358" y="6"/>
                    </a:lnTo>
                    <a:lnTo>
                      <a:pt x="275" y="24"/>
                    </a:lnTo>
                    <a:lnTo>
                      <a:pt x="197" y="48"/>
                    </a:lnTo>
                    <a:lnTo>
                      <a:pt x="131" y="84"/>
                    </a:lnTo>
                    <a:lnTo>
                      <a:pt x="77" y="120"/>
                    </a:lnTo>
                    <a:lnTo>
                      <a:pt x="35" y="168"/>
                    </a:lnTo>
                    <a:lnTo>
                      <a:pt x="12" y="222"/>
                    </a:lnTo>
                    <a:lnTo>
                      <a:pt x="0" y="276"/>
                    </a:lnTo>
                    <a:lnTo>
                      <a:pt x="6" y="330"/>
                    </a:lnTo>
                    <a:lnTo>
                      <a:pt x="35" y="378"/>
                    </a:lnTo>
                    <a:lnTo>
                      <a:pt x="71" y="426"/>
                    </a:lnTo>
                    <a:lnTo>
                      <a:pt x="125" y="462"/>
                    </a:lnTo>
                    <a:lnTo>
                      <a:pt x="167" y="462"/>
                    </a:lnTo>
                    <a:lnTo>
                      <a:pt x="107" y="426"/>
                    </a:lnTo>
                    <a:lnTo>
                      <a:pt x="59" y="378"/>
                    </a:lnTo>
                    <a:lnTo>
                      <a:pt x="35" y="330"/>
                    </a:lnTo>
                    <a:lnTo>
                      <a:pt x="23" y="276"/>
                    </a:lnTo>
                    <a:lnTo>
                      <a:pt x="23" y="276"/>
                    </a:lnTo>
                    <a:close/>
                  </a:path>
                </a:pathLst>
              </a:custGeom>
              <a:gradFill rotWithShape="0">
                <a:gsLst>
                  <a:gs pos="0">
                    <a:schemeClr val="accent2"/>
                  </a:gs>
                  <a:gs pos="100000">
                    <a:schemeClr val="accent2">
                      <a:gamma/>
                      <a:shade val="84706"/>
                      <a:invGamma/>
                    </a:schemeClr>
                  </a:gs>
                </a:gsLst>
                <a:lin ang="2700000" scaled="1"/>
              </a:gradFill>
              <a:ln w="9525">
                <a:noFill/>
                <a:round/>
                <a:headEnd/>
                <a:tailEnd/>
              </a:ln>
            </p:spPr>
            <p:txBody>
              <a:bodyPr/>
              <a:lstStyle/>
              <a:p>
                <a:pPr>
                  <a:defRPr/>
                </a:pPr>
                <a:endParaRPr lang="ru-RU">
                  <a:latin typeface="Arial" charset="0"/>
                </a:endParaRPr>
              </a:p>
            </p:txBody>
          </p:sp>
          <p:sp>
            <p:nvSpPr>
              <p:cNvPr id="72732" name="Freeform 28"/>
              <p:cNvSpPr>
                <a:spLocks/>
              </p:cNvSpPr>
              <p:nvPr/>
            </p:nvSpPr>
            <p:spPr bwMode="hidden">
              <a:xfrm>
                <a:off x="2082" y="3828"/>
                <a:ext cx="407" cy="486"/>
              </a:xfrm>
              <a:custGeom>
                <a:avLst/>
                <a:gdLst/>
                <a:ahLst/>
                <a:cxnLst>
                  <a:cxn ang="0">
                    <a:pos x="18" y="300"/>
                  </a:cxn>
                  <a:cxn ang="0">
                    <a:pos x="24" y="246"/>
                  </a:cxn>
                  <a:cxn ang="0">
                    <a:pos x="48" y="198"/>
                  </a:cxn>
                  <a:cxn ang="0">
                    <a:pos x="83" y="150"/>
                  </a:cxn>
                  <a:cxn ang="0">
                    <a:pos x="131" y="108"/>
                  </a:cxn>
                  <a:cxn ang="0">
                    <a:pos x="185" y="72"/>
                  </a:cxn>
                  <a:cxn ang="0">
                    <a:pos x="251" y="42"/>
                  </a:cxn>
                  <a:cxn ang="0">
                    <a:pos x="329" y="24"/>
                  </a:cxn>
                  <a:cxn ang="0">
                    <a:pos x="406" y="6"/>
                  </a:cxn>
                  <a:cxn ang="0">
                    <a:pos x="406" y="0"/>
                  </a:cxn>
                  <a:cxn ang="0">
                    <a:pos x="323" y="12"/>
                  </a:cxn>
                  <a:cxn ang="0">
                    <a:pos x="245" y="36"/>
                  </a:cxn>
                  <a:cxn ang="0">
                    <a:pos x="179" y="66"/>
                  </a:cxn>
                  <a:cxn ang="0">
                    <a:pos x="119" y="102"/>
                  </a:cxn>
                  <a:cxn ang="0">
                    <a:pos x="72" y="144"/>
                  </a:cxn>
                  <a:cxn ang="0">
                    <a:pos x="30" y="192"/>
                  </a:cxn>
                  <a:cxn ang="0">
                    <a:pos x="6" y="246"/>
                  </a:cxn>
                  <a:cxn ang="0">
                    <a:pos x="0" y="300"/>
                  </a:cxn>
                  <a:cxn ang="0">
                    <a:pos x="6" y="348"/>
                  </a:cxn>
                  <a:cxn ang="0">
                    <a:pos x="30" y="396"/>
                  </a:cxn>
                  <a:cxn ang="0">
                    <a:pos x="66" y="444"/>
                  </a:cxn>
                  <a:cxn ang="0">
                    <a:pos x="107" y="486"/>
                  </a:cxn>
                  <a:cxn ang="0">
                    <a:pos x="131" y="486"/>
                  </a:cxn>
                  <a:cxn ang="0">
                    <a:pos x="83" y="450"/>
                  </a:cxn>
                  <a:cxn ang="0">
                    <a:pos x="48" y="402"/>
                  </a:cxn>
                  <a:cxn ang="0">
                    <a:pos x="24" y="354"/>
                  </a:cxn>
                  <a:cxn ang="0">
                    <a:pos x="18" y="300"/>
                  </a:cxn>
                  <a:cxn ang="0">
                    <a:pos x="18" y="300"/>
                  </a:cxn>
                </a:cxnLst>
                <a:rect l="0" t="0" r="r" b="b"/>
                <a:pathLst>
                  <a:path w="406" h="486">
                    <a:moveTo>
                      <a:pt x="18" y="300"/>
                    </a:moveTo>
                    <a:lnTo>
                      <a:pt x="24" y="246"/>
                    </a:lnTo>
                    <a:lnTo>
                      <a:pt x="48" y="198"/>
                    </a:lnTo>
                    <a:lnTo>
                      <a:pt x="83" y="150"/>
                    </a:lnTo>
                    <a:lnTo>
                      <a:pt x="131" y="108"/>
                    </a:lnTo>
                    <a:lnTo>
                      <a:pt x="185" y="72"/>
                    </a:lnTo>
                    <a:lnTo>
                      <a:pt x="251" y="42"/>
                    </a:lnTo>
                    <a:lnTo>
                      <a:pt x="329" y="24"/>
                    </a:lnTo>
                    <a:lnTo>
                      <a:pt x="406" y="6"/>
                    </a:lnTo>
                    <a:lnTo>
                      <a:pt x="406" y="0"/>
                    </a:lnTo>
                    <a:lnTo>
                      <a:pt x="323" y="12"/>
                    </a:lnTo>
                    <a:lnTo>
                      <a:pt x="245" y="36"/>
                    </a:lnTo>
                    <a:lnTo>
                      <a:pt x="179" y="66"/>
                    </a:lnTo>
                    <a:lnTo>
                      <a:pt x="119" y="102"/>
                    </a:lnTo>
                    <a:lnTo>
                      <a:pt x="72" y="144"/>
                    </a:lnTo>
                    <a:lnTo>
                      <a:pt x="30" y="192"/>
                    </a:lnTo>
                    <a:lnTo>
                      <a:pt x="6" y="246"/>
                    </a:lnTo>
                    <a:lnTo>
                      <a:pt x="0" y="300"/>
                    </a:lnTo>
                    <a:lnTo>
                      <a:pt x="6" y="348"/>
                    </a:lnTo>
                    <a:lnTo>
                      <a:pt x="30" y="396"/>
                    </a:lnTo>
                    <a:lnTo>
                      <a:pt x="66" y="444"/>
                    </a:lnTo>
                    <a:lnTo>
                      <a:pt x="107" y="486"/>
                    </a:lnTo>
                    <a:lnTo>
                      <a:pt x="131" y="486"/>
                    </a:lnTo>
                    <a:lnTo>
                      <a:pt x="83" y="450"/>
                    </a:lnTo>
                    <a:lnTo>
                      <a:pt x="48" y="402"/>
                    </a:lnTo>
                    <a:lnTo>
                      <a:pt x="24" y="354"/>
                    </a:lnTo>
                    <a:lnTo>
                      <a:pt x="18" y="300"/>
                    </a:lnTo>
                    <a:lnTo>
                      <a:pt x="18" y="300"/>
                    </a:lnTo>
                    <a:close/>
                  </a:path>
                </a:pathLst>
              </a:custGeom>
              <a:gradFill rotWithShape="0">
                <a:gsLst>
                  <a:gs pos="0">
                    <a:schemeClr val="accent2"/>
                  </a:gs>
                  <a:gs pos="100000">
                    <a:schemeClr val="accent2">
                      <a:gamma/>
                      <a:shade val="90980"/>
                      <a:invGamma/>
                    </a:schemeClr>
                  </a:gs>
                </a:gsLst>
                <a:lin ang="0" scaled="1"/>
              </a:gradFill>
              <a:ln w="9525">
                <a:noFill/>
                <a:round/>
                <a:headEnd/>
                <a:tailEnd/>
              </a:ln>
            </p:spPr>
            <p:txBody>
              <a:bodyPr/>
              <a:lstStyle/>
              <a:p>
                <a:pPr>
                  <a:defRPr/>
                </a:pPr>
                <a:endParaRPr lang="ru-RU">
                  <a:latin typeface="Arial" charset="0"/>
                </a:endParaRPr>
              </a:p>
            </p:txBody>
          </p:sp>
          <p:sp>
            <p:nvSpPr>
              <p:cNvPr id="72733" name="Freeform 29"/>
              <p:cNvSpPr>
                <a:spLocks/>
              </p:cNvSpPr>
              <p:nvPr/>
            </p:nvSpPr>
            <p:spPr bwMode="hidden">
              <a:xfrm>
                <a:off x="2987" y="4044"/>
                <a:ext cx="108" cy="252"/>
              </a:xfrm>
              <a:custGeom>
                <a:avLst/>
                <a:gdLst/>
                <a:ahLst/>
                <a:cxnLst>
                  <a:cxn ang="0">
                    <a:pos x="89" y="84"/>
                  </a:cxn>
                  <a:cxn ang="0">
                    <a:pos x="83" y="132"/>
                  </a:cxn>
                  <a:cxn ang="0">
                    <a:pos x="65" y="174"/>
                  </a:cxn>
                  <a:cxn ang="0">
                    <a:pos x="36" y="216"/>
                  </a:cxn>
                  <a:cxn ang="0">
                    <a:pos x="0" y="252"/>
                  </a:cxn>
                  <a:cxn ang="0">
                    <a:pos x="18" y="252"/>
                  </a:cxn>
                  <a:cxn ang="0">
                    <a:pos x="53" y="216"/>
                  </a:cxn>
                  <a:cxn ang="0">
                    <a:pos x="83" y="174"/>
                  </a:cxn>
                  <a:cxn ang="0">
                    <a:pos x="101" y="132"/>
                  </a:cxn>
                  <a:cxn ang="0">
                    <a:pos x="107" y="84"/>
                  </a:cxn>
                  <a:cxn ang="0">
                    <a:pos x="101" y="42"/>
                  </a:cxn>
                  <a:cxn ang="0">
                    <a:pos x="89" y="0"/>
                  </a:cxn>
                  <a:cxn ang="0">
                    <a:pos x="65" y="0"/>
                  </a:cxn>
                  <a:cxn ang="0">
                    <a:pos x="83" y="42"/>
                  </a:cxn>
                  <a:cxn ang="0">
                    <a:pos x="89" y="84"/>
                  </a:cxn>
                  <a:cxn ang="0">
                    <a:pos x="89" y="84"/>
                  </a:cxn>
                </a:cxnLst>
                <a:rect l="0" t="0" r="r" b="b"/>
                <a:pathLst>
                  <a:path w="107" h="252">
                    <a:moveTo>
                      <a:pt x="89" y="84"/>
                    </a:moveTo>
                    <a:lnTo>
                      <a:pt x="83" y="132"/>
                    </a:lnTo>
                    <a:lnTo>
                      <a:pt x="65" y="174"/>
                    </a:lnTo>
                    <a:lnTo>
                      <a:pt x="36" y="216"/>
                    </a:lnTo>
                    <a:lnTo>
                      <a:pt x="0" y="252"/>
                    </a:lnTo>
                    <a:lnTo>
                      <a:pt x="18" y="252"/>
                    </a:lnTo>
                    <a:lnTo>
                      <a:pt x="53" y="216"/>
                    </a:lnTo>
                    <a:lnTo>
                      <a:pt x="83" y="174"/>
                    </a:lnTo>
                    <a:lnTo>
                      <a:pt x="101" y="132"/>
                    </a:lnTo>
                    <a:lnTo>
                      <a:pt x="107" y="84"/>
                    </a:lnTo>
                    <a:lnTo>
                      <a:pt x="101" y="42"/>
                    </a:lnTo>
                    <a:lnTo>
                      <a:pt x="89" y="0"/>
                    </a:lnTo>
                    <a:lnTo>
                      <a:pt x="65" y="0"/>
                    </a:lnTo>
                    <a:lnTo>
                      <a:pt x="83" y="42"/>
                    </a:lnTo>
                    <a:lnTo>
                      <a:pt x="89" y="84"/>
                    </a:lnTo>
                    <a:lnTo>
                      <a:pt x="89" y="84"/>
                    </a:lnTo>
                    <a:close/>
                  </a:path>
                </a:pathLst>
              </a:custGeom>
              <a:gradFill rotWithShape="0">
                <a:gsLst>
                  <a:gs pos="0">
                    <a:schemeClr val="accent2"/>
                  </a:gs>
                  <a:gs pos="100000">
                    <a:schemeClr val="accent2">
                      <a:gamma/>
                      <a:shade val="81961"/>
                      <a:invGamma/>
                    </a:schemeClr>
                  </a:gs>
                </a:gsLst>
                <a:lin ang="5400000" scaled="1"/>
              </a:gradFill>
              <a:ln w="9525">
                <a:noFill/>
                <a:round/>
                <a:headEnd/>
                <a:tailEnd/>
              </a:ln>
            </p:spPr>
            <p:txBody>
              <a:bodyPr/>
              <a:lstStyle/>
              <a:p>
                <a:pPr>
                  <a:defRPr/>
                </a:pPr>
                <a:endParaRPr lang="ru-RU">
                  <a:latin typeface="Arial" charset="0"/>
                </a:endParaRPr>
              </a:p>
            </p:txBody>
          </p:sp>
          <p:sp>
            <p:nvSpPr>
              <p:cNvPr id="72734" name="Freeform 30"/>
              <p:cNvSpPr>
                <a:spLocks/>
              </p:cNvSpPr>
              <p:nvPr/>
            </p:nvSpPr>
            <p:spPr bwMode="hidden">
              <a:xfrm>
                <a:off x="2068" y="3685"/>
                <a:ext cx="835" cy="150"/>
              </a:xfrm>
              <a:custGeom>
                <a:avLst/>
                <a:gdLst/>
                <a:ahLst/>
                <a:cxnLst>
                  <a:cxn ang="0">
                    <a:pos x="518" y="18"/>
                  </a:cxn>
                  <a:cxn ang="0">
                    <a:pos x="597" y="24"/>
                  </a:cxn>
                  <a:cxn ang="0">
                    <a:pos x="682" y="30"/>
                  </a:cxn>
                  <a:cxn ang="0">
                    <a:pos x="755" y="42"/>
                  </a:cxn>
                  <a:cxn ang="0">
                    <a:pos x="828" y="60"/>
                  </a:cxn>
                  <a:cxn ang="0">
                    <a:pos x="835" y="42"/>
                  </a:cxn>
                  <a:cxn ang="0">
                    <a:pos x="761" y="24"/>
                  </a:cxn>
                  <a:cxn ang="0">
                    <a:pos x="688" y="12"/>
                  </a:cxn>
                  <a:cxn ang="0">
                    <a:pos x="603" y="6"/>
                  </a:cxn>
                  <a:cxn ang="0">
                    <a:pos x="518" y="0"/>
                  </a:cxn>
                  <a:cxn ang="0">
                    <a:pos x="372" y="12"/>
                  </a:cxn>
                  <a:cxn ang="0">
                    <a:pos x="232" y="36"/>
                  </a:cxn>
                  <a:cxn ang="0">
                    <a:pos x="110" y="78"/>
                  </a:cxn>
                  <a:cxn ang="0">
                    <a:pos x="0" y="132"/>
                  </a:cxn>
                  <a:cxn ang="0">
                    <a:pos x="19" y="150"/>
                  </a:cxn>
                  <a:cxn ang="0">
                    <a:pos x="122" y="96"/>
                  </a:cxn>
                  <a:cxn ang="0">
                    <a:pos x="244" y="54"/>
                  </a:cxn>
                  <a:cxn ang="0">
                    <a:pos x="378" y="30"/>
                  </a:cxn>
                  <a:cxn ang="0">
                    <a:pos x="518" y="18"/>
                  </a:cxn>
                  <a:cxn ang="0">
                    <a:pos x="518" y="18"/>
                  </a:cxn>
                </a:cxnLst>
                <a:rect l="0" t="0" r="r" b="b"/>
                <a:pathLst>
                  <a:path w="835" h="150">
                    <a:moveTo>
                      <a:pt x="518" y="18"/>
                    </a:moveTo>
                    <a:lnTo>
                      <a:pt x="597" y="24"/>
                    </a:lnTo>
                    <a:lnTo>
                      <a:pt x="682" y="30"/>
                    </a:lnTo>
                    <a:lnTo>
                      <a:pt x="755" y="42"/>
                    </a:lnTo>
                    <a:lnTo>
                      <a:pt x="828" y="60"/>
                    </a:lnTo>
                    <a:lnTo>
                      <a:pt x="835" y="42"/>
                    </a:lnTo>
                    <a:lnTo>
                      <a:pt x="761" y="24"/>
                    </a:lnTo>
                    <a:lnTo>
                      <a:pt x="688" y="12"/>
                    </a:lnTo>
                    <a:lnTo>
                      <a:pt x="603" y="6"/>
                    </a:lnTo>
                    <a:lnTo>
                      <a:pt x="518" y="0"/>
                    </a:lnTo>
                    <a:lnTo>
                      <a:pt x="372" y="12"/>
                    </a:lnTo>
                    <a:lnTo>
                      <a:pt x="232" y="36"/>
                    </a:lnTo>
                    <a:lnTo>
                      <a:pt x="110" y="78"/>
                    </a:lnTo>
                    <a:lnTo>
                      <a:pt x="0" y="132"/>
                    </a:lnTo>
                    <a:lnTo>
                      <a:pt x="19" y="150"/>
                    </a:lnTo>
                    <a:lnTo>
                      <a:pt x="122" y="96"/>
                    </a:lnTo>
                    <a:lnTo>
                      <a:pt x="244" y="54"/>
                    </a:lnTo>
                    <a:lnTo>
                      <a:pt x="378" y="30"/>
                    </a:lnTo>
                    <a:lnTo>
                      <a:pt x="518" y="18"/>
                    </a:lnTo>
                    <a:lnTo>
                      <a:pt x="518" y="18"/>
                    </a:lnTo>
                    <a:close/>
                  </a:path>
                </a:pathLst>
              </a:custGeom>
              <a:solidFill>
                <a:schemeClr val="accent2"/>
              </a:solidFill>
              <a:ln w="9525">
                <a:noFill/>
                <a:round/>
                <a:headEnd/>
                <a:tailEnd/>
              </a:ln>
            </p:spPr>
            <p:txBody>
              <a:bodyPr/>
              <a:lstStyle/>
              <a:p>
                <a:pPr>
                  <a:defRPr/>
                </a:pPr>
                <a:endParaRPr lang="ru-RU">
                  <a:latin typeface="Arial" charset="0"/>
                </a:endParaRPr>
              </a:p>
            </p:txBody>
          </p:sp>
          <p:sp>
            <p:nvSpPr>
              <p:cNvPr id="72735" name="Freeform 31"/>
              <p:cNvSpPr>
                <a:spLocks/>
              </p:cNvSpPr>
              <p:nvPr/>
            </p:nvSpPr>
            <p:spPr bwMode="hidden">
              <a:xfrm>
                <a:off x="1867" y="3853"/>
                <a:ext cx="171" cy="461"/>
              </a:xfrm>
              <a:custGeom>
                <a:avLst/>
                <a:gdLst/>
                <a:ahLst/>
                <a:cxnLst>
                  <a:cxn ang="0">
                    <a:pos x="31" y="263"/>
                  </a:cxn>
                  <a:cxn ang="0">
                    <a:pos x="43" y="191"/>
                  </a:cxn>
                  <a:cxn ang="0">
                    <a:pos x="67" y="131"/>
                  </a:cxn>
                  <a:cxn ang="0">
                    <a:pos x="116" y="72"/>
                  </a:cxn>
                  <a:cxn ang="0">
                    <a:pos x="171" y="18"/>
                  </a:cxn>
                  <a:cxn ang="0">
                    <a:pos x="153" y="0"/>
                  </a:cxn>
                  <a:cxn ang="0">
                    <a:pos x="86" y="60"/>
                  </a:cxn>
                  <a:cxn ang="0">
                    <a:pos x="43" y="120"/>
                  </a:cxn>
                  <a:cxn ang="0">
                    <a:pos x="13" y="191"/>
                  </a:cxn>
                  <a:cxn ang="0">
                    <a:pos x="0" y="263"/>
                  </a:cxn>
                  <a:cxn ang="0">
                    <a:pos x="6" y="317"/>
                  </a:cxn>
                  <a:cxn ang="0">
                    <a:pos x="25" y="365"/>
                  </a:cxn>
                  <a:cxn ang="0">
                    <a:pos x="49" y="413"/>
                  </a:cxn>
                  <a:cxn ang="0">
                    <a:pos x="86" y="461"/>
                  </a:cxn>
                  <a:cxn ang="0">
                    <a:pos x="122" y="461"/>
                  </a:cxn>
                  <a:cxn ang="0">
                    <a:pos x="86" y="413"/>
                  </a:cxn>
                  <a:cxn ang="0">
                    <a:pos x="55" y="365"/>
                  </a:cxn>
                  <a:cxn ang="0">
                    <a:pos x="37" y="317"/>
                  </a:cxn>
                  <a:cxn ang="0">
                    <a:pos x="31" y="263"/>
                  </a:cxn>
                  <a:cxn ang="0">
                    <a:pos x="31" y="263"/>
                  </a:cxn>
                </a:cxnLst>
                <a:rect l="0" t="0" r="r" b="b"/>
                <a:pathLst>
                  <a:path w="171" h="461">
                    <a:moveTo>
                      <a:pt x="31" y="263"/>
                    </a:moveTo>
                    <a:lnTo>
                      <a:pt x="43" y="191"/>
                    </a:lnTo>
                    <a:lnTo>
                      <a:pt x="67" y="131"/>
                    </a:lnTo>
                    <a:lnTo>
                      <a:pt x="116" y="72"/>
                    </a:lnTo>
                    <a:lnTo>
                      <a:pt x="171" y="18"/>
                    </a:lnTo>
                    <a:lnTo>
                      <a:pt x="153" y="0"/>
                    </a:lnTo>
                    <a:lnTo>
                      <a:pt x="86" y="60"/>
                    </a:lnTo>
                    <a:lnTo>
                      <a:pt x="43" y="120"/>
                    </a:lnTo>
                    <a:lnTo>
                      <a:pt x="13" y="191"/>
                    </a:lnTo>
                    <a:lnTo>
                      <a:pt x="0" y="263"/>
                    </a:lnTo>
                    <a:lnTo>
                      <a:pt x="6" y="317"/>
                    </a:lnTo>
                    <a:lnTo>
                      <a:pt x="25" y="365"/>
                    </a:lnTo>
                    <a:lnTo>
                      <a:pt x="49" y="413"/>
                    </a:lnTo>
                    <a:lnTo>
                      <a:pt x="86" y="461"/>
                    </a:lnTo>
                    <a:lnTo>
                      <a:pt x="122" y="461"/>
                    </a:lnTo>
                    <a:lnTo>
                      <a:pt x="86" y="413"/>
                    </a:lnTo>
                    <a:lnTo>
                      <a:pt x="55" y="365"/>
                    </a:lnTo>
                    <a:lnTo>
                      <a:pt x="37" y="317"/>
                    </a:lnTo>
                    <a:lnTo>
                      <a:pt x="31" y="263"/>
                    </a:lnTo>
                    <a:lnTo>
                      <a:pt x="31" y="263"/>
                    </a:lnTo>
                    <a:close/>
                  </a:path>
                </a:pathLst>
              </a:custGeom>
              <a:solidFill>
                <a:schemeClr val="accent2"/>
              </a:solidFill>
              <a:ln w="9525">
                <a:noFill/>
                <a:round/>
                <a:headEnd/>
                <a:tailEnd/>
              </a:ln>
            </p:spPr>
            <p:txBody>
              <a:bodyPr/>
              <a:lstStyle/>
              <a:p>
                <a:pPr>
                  <a:defRPr/>
                </a:pPr>
                <a:endParaRPr lang="ru-RU">
                  <a:latin typeface="Arial" charset="0"/>
                </a:endParaRPr>
              </a:p>
            </p:txBody>
          </p:sp>
          <p:sp>
            <p:nvSpPr>
              <p:cNvPr id="72736" name="Freeform 32"/>
              <p:cNvSpPr>
                <a:spLocks/>
              </p:cNvSpPr>
              <p:nvPr/>
            </p:nvSpPr>
            <p:spPr bwMode="hidden">
              <a:xfrm>
                <a:off x="2951" y="3751"/>
                <a:ext cx="360" cy="563"/>
              </a:xfrm>
              <a:custGeom>
                <a:avLst/>
                <a:gdLst/>
                <a:ahLst/>
                <a:cxnLst>
                  <a:cxn ang="0">
                    <a:pos x="360" y="365"/>
                  </a:cxn>
                  <a:cxn ang="0">
                    <a:pos x="353" y="305"/>
                  </a:cxn>
                  <a:cxn ang="0">
                    <a:pos x="335" y="251"/>
                  </a:cxn>
                  <a:cxn ang="0">
                    <a:pos x="305" y="204"/>
                  </a:cxn>
                  <a:cxn ang="0">
                    <a:pos x="262" y="156"/>
                  </a:cxn>
                  <a:cxn ang="0">
                    <a:pos x="213" y="108"/>
                  </a:cxn>
                  <a:cxn ang="0">
                    <a:pos x="159" y="66"/>
                  </a:cxn>
                  <a:cxn ang="0">
                    <a:pos x="92" y="30"/>
                  </a:cxn>
                  <a:cxn ang="0">
                    <a:pos x="19" y="0"/>
                  </a:cxn>
                  <a:cxn ang="0">
                    <a:pos x="0" y="12"/>
                  </a:cxn>
                  <a:cxn ang="0">
                    <a:pos x="67" y="42"/>
                  </a:cxn>
                  <a:cxn ang="0">
                    <a:pos x="134" y="78"/>
                  </a:cxn>
                  <a:cxn ang="0">
                    <a:pos x="189" y="114"/>
                  </a:cxn>
                  <a:cxn ang="0">
                    <a:pos x="238" y="162"/>
                  </a:cxn>
                  <a:cxn ang="0">
                    <a:pos x="274" y="210"/>
                  </a:cxn>
                  <a:cxn ang="0">
                    <a:pos x="299" y="257"/>
                  </a:cxn>
                  <a:cxn ang="0">
                    <a:pos x="317" y="311"/>
                  </a:cxn>
                  <a:cxn ang="0">
                    <a:pos x="323" y="365"/>
                  </a:cxn>
                  <a:cxn ang="0">
                    <a:pos x="317" y="419"/>
                  </a:cxn>
                  <a:cxn ang="0">
                    <a:pos x="299" y="467"/>
                  </a:cxn>
                  <a:cxn ang="0">
                    <a:pos x="274" y="515"/>
                  </a:cxn>
                  <a:cxn ang="0">
                    <a:pos x="238" y="563"/>
                  </a:cxn>
                  <a:cxn ang="0">
                    <a:pos x="268" y="563"/>
                  </a:cxn>
                  <a:cxn ang="0">
                    <a:pos x="311" y="515"/>
                  </a:cxn>
                  <a:cxn ang="0">
                    <a:pos x="335" y="467"/>
                  </a:cxn>
                  <a:cxn ang="0">
                    <a:pos x="353" y="419"/>
                  </a:cxn>
                  <a:cxn ang="0">
                    <a:pos x="360" y="365"/>
                  </a:cxn>
                  <a:cxn ang="0">
                    <a:pos x="360" y="365"/>
                  </a:cxn>
                </a:cxnLst>
                <a:rect l="0" t="0" r="r" b="b"/>
                <a:pathLst>
                  <a:path w="360" h="563">
                    <a:moveTo>
                      <a:pt x="360" y="365"/>
                    </a:moveTo>
                    <a:lnTo>
                      <a:pt x="353" y="305"/>
                    </a:lnTo>
                    <a:lnTo>
                      <a:pt x="335" y="251"/>
                    </a:lnTo>
                    <a:lnTo>
                      <a:pt x="305" y="204"/>
                    </a:lnTo>
                    <a:lnTo>
                      <a:pt x="262" y="156"/>
                    </a:lnTo>
                    <a:lnTo>
                      <a:pt x="213" y="108"/>
                    </a:lnTo>
                    <a:lnTo>
                      <a:pt x="159" y="66"/>
                    </a:lnTo>
                    <a:lnTo>
                      <a:pt x="92" y="30"/>
                    </a:lnTo>
                    <a:lnTo>
                      <a:pt x="19" y="0"/>
                    </a:lnTo>
                    <a:lnTo>
                      <a:pt x="0" y="12"/>
                    </a:lnTo>
                    <a:lnTo>
                      <a:pt x="67" y="42"/>
                    </a:lnTo>
                    <a:lnTo>
                      <a:pt x="134" y="78"/>
                    </a:lnTo>
                    <a:lnTo>
                      <a:pt x="189" y="114"/>
                    </a:lnTo>
                    <a:lnTo>
                      <a:pt x="238" y="162"/>
                    </a:lnTo>
                    <a:lnTo>
                      <a:pt x="274" y="210"/>
                    </a:lnTo>
                    <a:lnTo>
                      <a:pt x="299" y="257"/>
                    </a:lnTo>
                    <a:lnTo>
                      <a:pt x="317" y="311"/>
                    </a:lnTo>
                    <a:lnTo>
                      <a:pt x="323" y="365"/>
                    </a:lnTo>
                    <a:lnTo>
                      <a:pt x="317" y="419"/>
                    </a:lnTo>
                    <a:lnTo>
                      <a:pt x="299" y="467"/>
                    </a:lnTo>
                    <a:lnTo>
                      <a:pt x="274" y="515"/>
                    </a:lnTo>
                    <a:lnTo>
                      <a:pt x="238" y="563"/>
                    </a:lnTo>
                    <a:lnTo>
                      <a:pt x="268" y="563"/>
                    </a:lnTo>
                    <a:lnTo>
                      <a:pt x="311" y="515"/>
                    </a:lnTo>
                    <a:lnTo>
                      <a:pt x="335" y="467"/>
                    </a:lnTo>
                    <a:lnTo>
                      <a:pt x="353" y="419"/>
                    </a:lnTo>
                    <a:lnTo>
                      <a:pt x="360" y="365"/>
                    </a:lnTo>
                    <a:lnTo>
                      <a:pt x="360" y="36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a:defRPr/>
                </a:pPr>
                <a:endParaRPr lang="ru-RU">
                  <a:latin typeface="Arial" charset="0"/>
                </a:endParaRPr>
              </a:p>
            </p:txBody>
          </p:sp>
          <p:sp>
            <p:nvSpPr>
              <p:cNvPr id="72737" name="Freeform 33"/>
              <p:cNvSpPr>
                <a:spLocks/>
              </p:cNvSpPr>
              <p:nvPr/>
            </p:nvSpPr>
            <p:spPr bwMode="hidden">
              <a:xfrm>
                <a:off x="2318" y="3631"/>
                <a:ext cx="1078" cy="425"/>
              </a:xfrm>
              <a:custGeom>
                <a:avLst/>
                <a:gdLst/>
                <a:ahLst/>
                <a:cxnLst>
                  <a:cxn ang="0">
                    <a:pos x="1053" y="425"/>
                  </a:cxn>
                  <a:cxn ang="0">
                    <a:pos x="1078" y="419"/>
                  </a:cxn>
                  <a:cxn ang="0">
                    <a:pos x="1066" y="377"/>
                  </a:cxn>
                  <a:cxn ang="0">
                    <a:pos x="1047" y="336"/>
                  </a:cxn>
                  <a:cxn ang="0">
                    <a:pos x="986" y="252"/>
                  </a:cxn>
                  <a:cxn ang="0">
                    <a:pos x="907" y="180"/>
                  </a:cxn>
                  <a:cxn ang="0">
                    <a:pos x="810" y="120"/>
                  </a:cxn>
                  <a:cxn ang="0">
                    <a:pos x="694" y="72"/>
                  </a:cxn>
                  <a:cxn ang="0">
                    <a:pos x="560" y="30"/>
                  </a:cxn>
                  <a:cxn ang="0">
                    <a:pos x="420" y="6"/>
                  </a:cxn>
                  <a:cxn ang="0">
                    <a:pos x="268" y="0"/>
                  </a:cxn>
                  <a:cxn ang="0">
                    <a:pos x="134" y="6"/>
                  </a:cxn>
                  <a:cxn ang="0">
                    <a:pos x="0" y="24"/>
                  </a:cxn>
                  <a:cxn ang="0">
                    <a:pos x="12" y="36"/>
                  </a:cxn>
                  <a:cxn ang="0">
                    <a:pos x="134" y="18"/>
                  </a:cxn>
                  <a:cxn ang="0">
                    <a:pos x="268" y="12"/>
                  </a:cxn>
                  <a:cxn ang="0">
                    <a:pos x="420" y="18"/>
                  </a:cxn>
                  <a:cxn ang="0">
                    <a:pos x="554" y="42"/>
                  </a:cxn>
                  <a:cxn ang="0">
                    <a:pos x="682" y="84"/>
                  </a:cxn>
                  <a:cxn ang="0">
                    <a:pos x="798" y="132"/>
                  </a:cxn>
                  <a:cxn ang="0">
                    <a:pos x="895" y="192"/>
                  </a:cxn>
                  <a:cxn ang="0">
                    <a:pos x="968" y="264"/>
                  </a:cxn>
                  <a:cxn ang="0">
                    <a:pos x="999" y="300"/>
                  </a:cxn>
                  <a:cxn ang="0">
                    <a:pos x="1023" y="342"/>
                  </a:cxn>
                  <a:cxn ang="0">
                    <a:pos x="1041" y="383"/>
                  </a:cxn>
                  <a:cxn ang="0">
                    <a:pos x="1053" y="425"/>
                  </a:cxn>
                  <a:cxn ang="0">
                    <a:pos x="1053" y="425"/>
                  </a:cxn>
                </a:cxnLst>
                <a:rect l="0" t="0" r="r" b="b"/>
                <a:pathLst>
                  <a:path w="1078" h="425">
                    <a:moveTo>
                      <a:pt x="1053" y="425"/>
                    </a:moveTo>
                    <a:lnTo>
                      <a:pt x="1078" y="419"/>
                    </a:lnTo>
                    <a:lnTo>
                      <a:pt x="1066" y="377"/>
                    </a:lnTo>
                    <a:lnTo>
                      <a:pt x="1047" y="336"/>
                    </a:lnTo>
                    <a:lnTo>
                      <a:pt x="986" y="252"/>
                    </a:lnTo>
                    <a:lnTo>
                      <a:pt x="907" y="180"/>
                    </a:lnTo>
                    <a:lnTo>
                      <a:pt x="810" y="120"/>
                    </a:lnTo>
                    <a:lnTo>
                      <a:pt x="694" y="72"/>
                    </a:lnTo>
                    <a:lnTo>
                      <a:pt x="560" y="30"/>
                    </a:lnTo>
                    <a:lnTo>
                      <a:pt x="420" y="6"/>
                    </a:lnTo>
                    <a:lnTo>
                      <a:pt x="268" y="0"/>
                    </a:lnTo>
                    <a:lnTo>
                      <a:pt x="134" y="6"/>
                    </a:lnTo>
                    <a:lnTo>
                      <a:pt x="0" y="24"/>
                    </a:lnTo>
                    <a:lnTo>
                      <a:pt x="12" y="36"/>
                    </a:lnTo>
                    <a:lnTo>
                      <a:pt x="134" y="18"/>
                    </a:lnTo>
                    <a:lnTo>
                      <a:pt x="268" y="12"/>
                    </a:lnTo>
                    <a:lnTo>
                      <a:pt x="420" y="18"/>
                    </a:lnTo>
                    <a:lnTo>
                      <a:pt x="554" y="42"/>
                    </a:lnTo>
                    <a:lnTo>
                      <a:pt x="682" y="84"/>
                    </a:lnTo>
                    <a:lnTo>
                      <a:pt x="798" y="132"/>
                    </a:lnTo>
                    <a:lnTo>
                      <a:pt x="895" y="192"/>
                    </a:lnTo>
                    <a:lnTo>
                      <a:pt x="968" y="264"/>
                    </a:lnTo>
                    <a:lnTo>
                      <a:pt x="999" y="300"/>
                    </a:lnTo>
                    <a:lnTo>
                      <a:pt x="1023" y="342"/>
                    </a:lnTo>
                    <a:lnTo>
                      <a:pt x="1041" y="383"/>
                    </a:lnTo>
                    <a:lnTo>
                      <a:pt x="1053" y="425"/>
                    </a:lnTo>
                    <a:lnTo>
                      <a:pt x="1053" y="42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a:defRPr/>
                </a:pPr>
                <a:endParaRPr lang="ru-RU">
                  <a:latin typeface="Arial" charset="0"/>
                </a:endParaRPr>
              </a:p>
            </p:txBody>
          </p:sp>
          <p:sp>
            <p:nvSpPr>
              <p:cNvPr id="72738" name="Freeform 34"/>
              <p:cNvSpPr>
                <a:spLocks/>
              </p:cNvSpPr>
              <p:nvPr/>
            </p:nvSpPr>
            <p:spPr bwMode="hidden">
              <a:xfrm>
                <a:off x="3304" y="4080"/>
                <a:ext cx="98" cy="234"/>
              </a:xfrm>
              <a:custGeom>
                <a:avLst/>
                <a:gdLst/>
                <a:ahLst/>
                <a:cxnLst>
                  <a:cxn ang="0">
                    <a:pos x="0" y="234"/>
                  </a:cxn>
                  <a:cxn ang="0">
                    <a:pos x="25" y="234"/>
                  </a:cxn>
                  <a:cxn ang="0">
                    <a:pos x="55" y="186"/>
                  </a:cxn>
                  <a:cxn ang="0">
                    <a:pos x="80" y="138"/>
                  </a:cxn>
                  <a:cxn ang="0">
                    <a:pos x="92" y="90"/>
                  </a:cxn>
                  <a:cxn ang="0">
                    <a:pos x="98" y="36"/>
                  </a:cxn>
                  <a:cxn ang="0">
                    <a:pos x="98" y="0"/>
                  </a:cxn>
                  <a:cxn ang="0">
                    <a:pos x="74" y="0"/>
                  </a:cxn>
                  <a:cxn ang="0">
                    <a:pos x="74" y="36"/>
                  </a:cxn>
                  <a:cxn ang="0">
                    <a:pos x="67" y="90"/>
                  </a:cxn>
                  <a:cxn ang="0">
                    <a:pos x="55" y="138"/>
                  </a:cxn>
                  <a:cxn ang="0">
                    <a:pos x="31" y="186"/>
                  </a:cxn>
                  <a:cxn ang="0">
                    <a:pos x="0" y="234"/>
                  </a:cxn>
                  <a:cxn ang="0">
                    <a:pos x="0" y="234"/>
                  </a:cxn>
                </a:cxnLst>
                <a:rect l="0" t="0" r="r" b="b"/>
                <a:pathLst>
                  <a:path w="98" h="234">
                    <a:moveTo>
                      <a:pt x="0" y="234"/>
                    </a:moveTo>
                    <a:lnTo>
                      <a:pt x="25" y="234"/>
                    </a:lnTo>
                    <a:lnTo>
                      <a:pt x="55" y="186"/>
                    </a:lnTo>
                    <a:lnTo>
                      <a:pt x="80" y="138"/>
                    </a:lnTo>
                    <a:lnTo>
                      <a:pt x="92" y="90"/>
                    </a:lnTo>
                    <a:lnTo>
                      <a:pt x="98" y="36"/>
                    </a:lnTo>
                    <a:lnTo>
                      <a:pt x="98" y="0"/>
                    </a:lnTo>
                    <a:lnTo>
                      <a:pt x="74" y="0"/>
                    </a:lnTo>
                    <a:lnTo>
                      <a:pt x="74" y="36"/>
                    </a:lnTo>
                    <a:lnTo>
                      <a:pt x="67" y="90"/>
                    </a:lnTo>
                    <a:lnTo>
                      <a:pt x="55" y="138"/>
                    </a:lnTo>
                    <a:lnTo>
                      <a:pt x="31" y="186"/>
                    </a:lnTo>
                    <a:lnTo>
                      <a:pt x="0" y="234"/>
                    </a:lnTo>
                    <a:lnTo>
                      <a:pt x="0" y="234"/>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a:defRPr/>
                </a:pPr>
                <a:endParaRPr lang="ru-RU">
                  <a:latin typeface="Arial" charset="0"/>
                </a:endParaRPr>
              </a:p>
            </p:txBody>
          </p:sp>
          <p:sp>
            <p:nvSpPr>
              <p:cNvPr id="72739" name="Freeform 35"/>
              <p:cNvSpPr>
                <a:spLocks/>
              </p:cNvSpPr>
              <p:nvPr/>
            </p:nvSpPr>
            <p:spPr bwMode="hidden">
              <a:xfrm>
                <a:off x="1776" y="3673"/>
                <a:ext cx="481" cy="641"/>
              </a:xfrm>
              <a:custGeom>
                <a:avLst/>
                <a:gdLst/>
                <a:ahLst/>
                <a:cxnLst>
                  <a:cxn ang="0">
                    <a:pos x="18" y="443"/>
                  </a:cxn>
                  <a:cxn ang="0">
                    <a:pos x="24" y="371"/>
                  </a:cxn>
                  <a:cxn ang="0">
                    <a:pos x="55" y="305"/>
                  </a:cxn>
                  <a:cxn ang="0">
                    <a:pos x="91" y="246"/>
                  </a:cxn>
                  <a:cxn ang="0">
                    <a:pos x="146" y="186"/>
                  </a:cxn>
                  <a:cxn ang="0">
                    <a:pos x="213" y="132"/>
                  </a:cxn>
                  <a:cxn ang="0">
                    <a:pos x="292" y="84"/>
                  </a:cxn>
                  <a:cxn ang="0">
                    <a:pos x="384" y="48"/>
                  </a:cxn>
                  <a:cxn ang="0">
                    <a:pos x="481" y="12"/>
                  </a:cxn>
                  <a:cxn ang="0">
                    <a:pos x="457" y="0"/>
                  </a:cxn>
                  <a:cxn ang="0">
                    <a:pos x="359" y="36"/>
                  </a:cxn>
                  <a:cxn ang="0">
                    <a:pos x="274" y="78"/>
                  </a:cxn>
                  <a:cxn ang="0">
                    <a:pos x="195" y="126"/>
                  </a:cxn>
                  <a:cxn ang="0">
                    <a:pos x="128" y="180"/>
                  </a:cxn>
                  <a:cxn ang="0">
                    <a:pos x="73" y="240"/>
                  </a:cxn>
                  <a:cxn ang="0">
                    <a:pos x="37" y="305"/>
                  </a:cxn>
                  <a:cxn ang="0">
                    <a:pos x="6" y="371"/>
                  </a:cxn>
                  <a:cxn ang="0">
                    <a:pos x="0" y="443"/>
                  </a:cxn>
                  <a:cxn ang="0">
                    <a:pos x="6" y="497"/>
                  </a:cxn>
                  <a:cxn ang="0">
                    <a:pos x="18" y="545"/>
                  </a:cxn>
                  <a:cxn ang="0">
                    <a:pos x="43" y="593"/>
                  </a:cxn>
                  <a:cxn ang="0">
                    <a:pos x="73" y="641"/>
                  </a:cxn>
                  <a:cxn ang="0">
                    <a:pos x="97" y="641"/>
                  </a:cxn>
                  <a:cxn ang="0">
                    <a:pos x="67" y="593"/>
                  </a:cxn>
                  <a:cxn ang="0">
                    <a:pos x="43" y="545"/>
                  </a:cxn>
                  <a:cxn ang="0">
                    <a:pos x="24" y="497"/>
                  </a:cxn>
                  <a:cxn ang="0">
                    <a:pos x="18" y="443"/>
                  </a:cxn>
                  <a:cxn ang="0">
                    <a:pos x="18" y="443"/>
                  </a:cxn>
                </a:cxnLst>
                <a:rect l="0" t="0" r="r" b="b"/>
                <a:pathLst>
                  <a:path w="481" h="641">
                    <a:moveTo>
                      <a:pt x="18" y="443"/>
                    </a:moveTo>
                    <a:lnTo>
                      <a:pt x="24" y="371"/>
                    </a:lnTo>
                    <a:lnTo>
                      <a:pt x="55" y="305"/>
                    </a:lnTo>
                    <a:lnTo>
                      <a:pt x="91" y="246"/>
                    </a:lnTo>
                    <a:lnTo>
                      <a:pt x="146" y="186"/>
                    </a:lnTo>
                    <a:lnTo>
                      <a:pt x="213" y="132"/>
                    </a:lnTo>
                    <a:lnTo>
                      <a:pt x="292" y="84"/>
                    </a:lnTo>
                    <a:lnTo>
                      <a:pt x="384" y="48"/>
                    </a:lnTo>
                    <a:lnTo>
                      <a:pt x="481" y="12"/>
                    </a:lnTo>
                    <a:lnTo>
                      <a:pt x="457" y="0"/>
                    </a:lnTo>
                    <a:lnTo>
                      <a:pt x="359" y="36"/>
                    </a:lnTo>
                    <a:lnTo>
                      <a:pt x="274" y="78"/>
                    </a:lnTo>
                    <a:lnTo>
                      <a:pt x="195" y="126"/>
                    </a:lnTo>
                    <a:lnTo>
                      <a:pt x="128" y="180"/>
                    </a:lnTo>
                    <a:lnTo>
                      <a:pt x="73" y="240"/>
                    </a:lnTo>
                    <a:lnTo>
                      <a:pt x="37" y="305"/>
                    </a:lnTo>
                    <a:lnTo>
                      <a:pt x="6" y="371"/>
                    </a:lnTo>
                    <a:lnTo>
                      <a:pt x="0" y="443"/>
                    </a:lnTo>
                    <a:lnTo>
                      <a:pt x="6" y="497"/>
                    </a:lnTo>
                    <a:lnTo>
                      <a:pt x="18" y="545"/>
                    </a:lnTo>
                    <a:lnTo>
                      <a:pt x="43" y="593"/>
                    </a:lnTo>
                    <a:lnTo>
                      <a:pt x="73" y="641"/>
                    </a:lnTo>
                    <a:lnTo>
                      <a:pt x="97" y="641"/>
                    </a:lnTo>
                    <a:lnTo>
                      <a:pt x="67" y="593"/>
                    </a:lnTo>
                    <a:lnTo>
                      <a:pt x="43" y="545"/>
                    </a:lnTo>
                    <a:lnTo>
                      <a:pt x="24" y="497"/>
                    </a:lnTo>
                    <a:lnTo>
                      <a:pt x="18" y="443"/>
                    </a:lnTo>
                    <a:lnTo>
                      <a:pt x="18" y="443"/>
                    </a:lnTo>
                    <a:close/>
                  </a:path>
                </a:pathLst>
              </a:custGeom>
              <a:solidFill>
                <a:schemeClr val="accent2"/>
              </a:solidFill>
              <a:ln w="9525">
                <a:noFill/>
                <a:round/>
                <a:headEnd/>
                <a:tailEnd/>
              </a:ln>
            </p:spPr>
            <p:txBody>
              <a:bodyPr/>
              <a:lstStyle/>
              <a:p>
                <a:pPr>
                  <a:defRPr/>
                </a:pPr>
                <a:endParaRPr lang="ru-RU">
                  <a:latin typeface="Arial" charset="0"/>
                </a:endParaRPr>
              </a:p>
            </p:txBody>
          </p:sp>
        </p:grpSp>
        <p:grpSp>
          <p:nvGrpSpPr>
            <p:cNvPr id="1036" name="Group 36"/>
            <p:cNvGrpSpPr>
              <a:grpSpLocks/>
            </p:cNvGrpSpPr>
            <p:nvPr userDrawn="1"/>
          </p:nvGrpSpPr>
          <p:grpSpPr bwMode="auto">
            <a:xfrm>
              <a:off x="4128" y="3360"/>
              <a:ext cx="1351" cy="821"/>
              <a:chOff x="4128" y="3360"/>
              <a:chExt cx="1351" cy="821"/>
            </a:xfrm>
          </p:grpSpPr>
          <p:sp>
            <p:nvSpPr>
              <p:cNvPr id="72741" name="Freeform 37"/>
              <p:cNvSpPr>
                <a:spLocks noEditPoints="1"/>
              </p:cNvSpPr>
              <p:nvPr/>
            </p:nvSpPr>
            <p:spPr bwMode="hidden">
              <a:xfrm>
                <a:off x="4200" y="3402"/>
                <a:ext cx="1201" cy="731"/>
              </a:xfrm>
              <a:custGeom>
                <a:avLst/>
                <a:gdLst/>
                <a:ahLst/>
                <a:cxnLst>
                  <a:cxn ang="0">
                    <a:pos x="484" y="6"/>
                  </a:cxn>
                  <a:cxn ang="0">
                    <a:pos x="263" y="60"/>
                  </a:cxn>
                  <a:cxn ang="0">
                    <a:pos x="101" y="162"/>
                  </a:cxn>
                  <a:cxn ang="0">
                    <a:pos x="12" y="294"/>
                  </a:cxn>
                  <a:cxn ang="0">
                    <a:pos x="0" y="366"/>
                  </a:cxn>
                  <a:cxn ang="0">
                    <a:pos x="12" y="437"/>
                  </a:cxn>
                  <a:cxn ang="0">
                    <a:pos x="101" y="569"/>
                  </a:cxn>
                  <a:cxn ang="0">
                    <a:pos x="263" y="671"/>
                  </a:cxn>
                  <a:cxn ang="0">
                    <a:pos x="484" y="725"/>
                  </a:cxn>
                  <a:cxn ang="0">
                    <a:pos x="723" y="725"/>
                  </a:cxn>
                  <a:cxn ang="0">
                    <a:pos x="938" y="671"/>
                  </a:cxn>
                  <a:cxn ang="0">
                    <a:pos x="1100" y="569"/>
                  </a:cxn>
                  <a:cxn ang="0">
                    <a:pos x="1189" y="437"/>
                  </a:cxn>
                  <a:cxn ang="0">
                    <a:pos x="1201" y="366"/>
                  </a:cxn>
                  <a:cxn ang="0">
                    <a:pos x="1189" y="294"/>
                  </a:cxn>
                  <a:cxn ang="0">
                    <a:pos x="1100" y="162"/>
                  </a:cxn>
                  <a:cxn ang="0">
                    <a:pos x="938" y="60"/>
                  </a:cxn>
                  <a:cxn ang="0">
                    <a:pos x="723" y="6"/>
                  </a:cxn>
                  <a:cxn ang="0">
                    <a:pos x="604" y="0"/>
                  </a:cxn>
                  <a:cxn ang="0">
                    <a:pos x="490" y="701"/>
                  </a:cxn>
                  <a:cxn ang="0">
                    <a:pos x="287" y="647"/>
                  </a:cxn>
                  <a:cxn ang="0">
                    <a:pos x="131" y="557"/>
                  </a:cxn>
                  <a:cxn ang="0">
                    <a:pos x="48" y="437"/>
                  </a:cxn>
                  <a:cxn ang="0">
                    <a:pos x="36" y="366"/>
                  </a:cxn>
                  <a:cxn ang="0">
                    <a:pos x="48" y="300"/>
                  </a:cxn>
                  <a:cxn ang="0">
                    <a:pos x="131" y="174"/>
                  </a:cxn>
                  <a:cxn ang="0">
                    <a:pos x="287" y="84"/>
                  </a:cxn>
                  <a:cxn ang="0">
                    <a:pos x="490" y="30"/>
                  </a:cxn>
                  <a:cxn ang="0">
                    <a:pos x="717" y="30"/>
                  </a:cxn>
                  <a:cxn ang="0">
                    <a:pos x="920" y="84"/>
                  </a:cxn>
                  <a:cxn ang="0">
                    <a:pos x="1070" y="174"/>
                  </a:cxn>
                  <a:cxn ang="0">
                    <a:pos x="1153" y="300"/>
                  </a:cxn>
                  <a:cxn ang="0">
                    <a:pos x="1153" y="437"/>
                  </a:cxn>
                  <a:cxn ang="0">
                    <a:pos x="1070" y="557"/>
                  </a:cxn>
                  <a:cxn ang="0">
                    <a:pos x="920" y="647"/>
                  </a:cxn>
                  <a:cxn ang="0">
                    <a:pos x="717" y="701"/>
                  </a:cxn>
                  <a:cxn ang="0">
                    <a:pos x="604" y="707"/>
                  </a:cxn>
                </a:cxnLst>
                <a:rect l="0" t="0" r="r" b="b"/>
                <a:pathLst>
                  <a:path w="1201" h="731">
                    <a:moveTo>
                      <a:pt x="604" y="0"/>
                    </a:moveTo>
                    <a:lnTo>
                      <a:pt x="484" y="6"/>
                    </a:lnTo>
                    <a:lnTo>
                      <a:pt x="370" y="30"/>
                    </a:lnTo>
                    <a:lnTo>
                      <a:pt x="263" y="60"/>
                    </a:lnTo>
                    <a:lnTo>
                      <a:pt x="179" y="108"/>
                    </a:lnTo>
                    <a:lnTo>
                      <a:pt x="101" y="162"/>
                    </a:lnTo>
                    <a:lnTo>
                      <a:pt x="48" y="222"/>
                    </a:lnTo>
                    <a:lnTo>
                      <a:pt x="12" y="294"/>
                    </a:lnTo>
                    <a:lnTo>
                      <a:pt x="6" y="330"/>
                    </a:lnTo>
                    <a:lnTo>
                      <a:pt x="0" y="366"/>
                    </a:lnTo>
                    <a:lnTo>
                      <a:pt x="6" y="401"/>
                    </a:lnTo>
                    <a:lnTo>
                      <a:pt x="12" y="437"/>
                    </a:lnTo>
                    <a:lnTo>
                      <a:pt x="48" y="509"/>
                    </a:lnTo>
                    <a:lnTo>
                      <a:pt x="101" y="569"/>
                    </a:lnTo>
                    <a:lnTo>
                      <a:pt x="179" y="623"/>
                    </a:lnTo>
                    <a:lnTo>
                      <a:pt x="263" y="671"/>
                    </a:lnTo>
                    <a:lnTo>
                      <a:pt x="370" y="701"/>
                    </a:lnTo>
                    <a:lnTo>
                      <a:pt x="484" y="725"/>
                    </a:lnTo>
                    <a:lnTo>
                      <a:pt x="604" y="731"/>
                    </a:lnTo>
                    <a:lnTo>
                      <a:pt x="723" y="725"/>
                    </a:lnTo>
                    <a:lnTo>
                      <a:pt x="837" y="701"/>
                    </a:lnTo>
                    <a:lnTo>
                      <a:pt x="938" y="671"/>
                    </a:lnTo>
                    <a:lnTo>
                      <a:pt x="1028" y="623"/>
                    </a:lnTo>
                    <a:lnTo>
                      <a:pt x="1100" y="569"/>
                    </a:lnTo>
                    <a:lnTo>
                      <a:pt x="1153" y="509"/>
                    </a:lnTo>
                    <a:lnTo>
                      <a:pt x="1189" y="437"/>
                    </a:lnTo>
                    <a:lnTo>
                      <a:pt x="1201" y="401"/>
                    </a:lnTo>
                    <a:lnTo>
                      <a:pt x="1201" y="366"/>
                    </a:lnTo>
                    <a:lnTo>
                      <a:pt x="1201" y="330"/>
                    </a:lnTo>
                    <a:lnTo>
                      <a:pt x="1189" y="294"/>
                    </a:lnTo>
                    <a:lnTo>
                      <a:pt x="1153" y="222"/>
                    </a:lnTo>
                    <a:lnTo>
                      <a:pt x="1100" y="162"/>
                    </a:lnTo>
                    <a:lnTo>
                      <a:pt x="1028" y="108"/>
                    </a:lnTo>
                    <a:lnTo>
                      <a:pt x="938" y="60"/>
                    </a:lnTo>
                    <a:lnTo>
                      <a:pt x="837" y="30"/>
                    </a:lnTo>
                    <a:lnTo>
                      <a:pt x="723" y="6"/>
                    </a:lnTo>
                    <a:lnTo>
                      <a:pt x="604" y="0"/>
                    </a:lnTo>
                    <a:lnTo>
                      <a:pt x="604" y="0"/>
                    </a:lnTo>
                    <a:close/>
                    <a:moveTo>
                      <a:pt x="604" y="707"/>
                    </a:moveTo>
                    <a:lnTo>
                      <a:pt x="490" y="701"/>
                    </a:lnTo>
                    <a:lnTo>
                      <a:pt x="382" y="683"/>
                    </a:lnTo>
                    <a:lnTo>
                      <a:pt x="287" y="647"/>
                    </a:lnTo>
                    <a:lnTo>
                      <a:pt x="203" y="611"/>
                    </a:lnTo>
                    <a:lnTo>
                      <a:pt x="131" y="557"/>
                    </a:lnTo>
                    <a:lnTo>
                      <a:pt x="83" y="497"/>
                    </a:lnTo>
                    <a:lnTo>
                      <a:pt x="48" y="437"/>
                    </a:lnTo>
                    <a:lnTo>
                      <a:pt x="42" y="401"/>
                    </a:lnTo>
                    <a:lnTo>
                      <a:pt x="36" y="366"/>
                    </a:lnTo>
                    <a:lnTo>
                      <a:pt x="42" y="330"/>
                    </a:lnTo>
                    <a:lnTo>
                      <a:pt x="48" y="300"/>
                    </a:lnTo>
                    <a:lnTo>
                      <a:pt x="83" y="234"/>
                    </a:lnTo>
                    <a:lnTo>
                      <a:pt x="131" y="174"/>
                    </a:lnTo>
                    <a:lnTo>
                      <a:pt x="203" y="126"/>
                    </a:lnTo>
                    <a:lnTo>
                      <a:pt x="287" y="84"/>
                    </a:lnTo>
                    <a:lnTo>
                      <a:pt x="382" y="54"/>
                    </a:lnTo>
                    <a:lnTo>
                      <a:pt x="490" y="30"/>
                    </a:lnTo>
                    <a:lnTo>
                      <a:pt x="604" y="24"/>
                    </a:lnTo>
                    <a:lnTo>
                      <a:pt x="717" y="30"/>
                    </a:lnTo>
                    <a:lnTo>
                      <a:pt x="825" y="54"/>
                    </a:lnTo>
                    <a:lnTo>
                      <a:pt x="920" y="84"/>
                    </a:lnTo>
                    <a:lnTo>
                      <a:pt x="1004" y="126"/>
                    </a:lnTo>
                    <a:lnTo>
                      <a:pt x="1070" y="174"/>
                    </a:lnTo>
                    <a:lnTo>
                      <a:pt x="1124" y="234"/>
                    </a:lnTo>
                    <a:lnTo>
                      <a:pt x="1153" y="300"/>
                    </a:lnTo>
                    <a:lnTo>
                      <a:pt x="1165" y="366"/>
                    </a:lnTo>
                    <a:lnTo>
                      <a:pt x="1153" y="437"/>
                    </a:lnTo>
                    <a:lnTo>
                      <a:pt x="1124" y="497"/>
                    </a:lnTo>
                    <a:lnTo>
                      <a:pt x="1070" y="557"/>
                    </a:lnTo>
                    <a:lnTo>
                      <a:pt x="1004" y="611"/>
                    </a:lnTo>
                    <a:lnTo>
                      <a:pt x="920" y="647"/>
                    </a:lnTo>
                    <a:lnTo>
                      <a:pt x="825" y="683"/>
                    </a:lnTo>
                    <a:lnTo>
                      <a:pt x="717" y="701"/>
                    </a:lnTo>
                    <a:lnTo>
                      <a:pt x="604" y="707"/>
                    </a:lnTo>
                    <a:lnTo>
                      <a:pt x="604" y="707"/>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a:defRPr/>
                </a:pPr>
                <a:endParaRPr lang="ru-RU">
                  <a:latin typeface="Arial" charset="0"/>
                </a:endParaRPr>
              </a:p>
            </p:txBody>
          </p:sp>
          <p:sp>
            <p:nvSpPr>
              <p:cNvPr id="72742" name="Freeform 38"/>
              <p:cNvSpPr>
                <a:spLocks/>
              </p:cNvSpPr>
              <p:nvPr/>
            </p:nvSpPr>
            <p:spPr bwMode="hidden">
              <a:xfrm>
                <a:off x="4128" y="3366"/>
                <a:ext cx="544" cy="737"/>
              </a:xfrm>
              <a:custGeom>
                <a:avLst/>
                <a:gdLst/>
                <a:ahLst/>
                <a:cxnLst>
                  <a:cxn ang="0">
                    <a:pos x="24" y="402"/>
                  </a:cxn>
                  <a:cxn ang="0">
                    <a:pos x="36" y="330"/>
                  </a:cxn>
                  <a:cxn ang="0">
                    <a:pos x="66" y="264"/>
                  </a:cxn>
                  <a:cxn ang="0">
                    <a:pos x="108" y="204"/>
                  </a:cxn>
                  <a:cxn ang="0">
                    <a:pos x="173" y="150"/>
                  </a:cxn>
                  <a:cxn ang="0">
                    <a:pos x="251" y="102"/>
                  </a:cxn>
                  <a:cxn ang="0">
                    <a:pos x="335" y="60"/>
                  </a:cxn>
                  <a:cxn ang="0">
                    <a:pos x="436" y="30"/>
                  </a:cxn>
                  <a:cxn ang="0">
                    <a:pos x="544" y="12"/>
                  </a:cxn>
                  <a:cxn ang="0">
                    <a:pos x="544" y="0"/>
                  </a:cxn>
                  <a:cxn ang="0">
                    <a:pos x="430" y="18"/>
                  </a:cxn>
                  <a:cxn ang="0">
                    <a:pos x="329" y="48"/>
                  </a:cxn>
                  <a:cxn ang="0">
                    <a:pos x="233" y="90"/>
                  </a:cxn>
                  <a:cxn ang="0">
                    <a:pos x="155" y="138"/>
                  </a:cxn>
                  <a:cxn ang="0">
                    <a:pos x="90" y="198"/>
                  </a:cxn>
                  <a:cxn ang="0">
                    <a:pos x="42" y="258"/>
                  </a:cxn>
                  <a:cxn ang="0">
                    <a:pos x="12" y="330"/>
                  </a:cxn>
                  <a:cxn ang="0">
                    <a:pos x="0" y="402"/>
                  </a:cxn>
                  <a:cxn ang="0">
                    <a:pos x="6" y="455"/>
                  </a:cxn>
                  <a:cxn ang="0">
                    <a:pos x="18" y="503"/>
                  </a:cxn>
                  <a:cxn ang="0">
                    <a:pos x="42" y="545"/>
                  </a:cxn>
                  <a:cxn ang="0">
                    <a:pos x="78" y="593"/>
                  </a:cxn>
                  <a:cxn ang="0">
                    <a:pos x="114" y="635"/>
                  </a:cxn>
                  <a:cxn ang="0">
                    <a:pos x="161" y="671"/>
                  </a:cxn>
                  <a:cxn ang="0">
                    <a:pos x="221" y="707"/>
                  </a:cxn>
                  <a:cxn ang="0">
                    <a:pos x="281" y="737"/>
                  </a:cxn>
                  <a:cxn ang="0">
                    <a:pos x="323" y="737"/>
                  </a:cxn>
                  <a:cxn ang="0">
                    <a:pos x="257" y="707"/>
                  </a:cxn>
                  <a:cxn ang="0">
                    <a:pos x="203" y="671"/>
                  </a:cxn>
                  <a:cxn ang="0">
                    <a:pos x="149" y="635"/>
                  </a:cxn>
                  <a:cxn ang="0">
                    <a:pos x="108" y="593"/>
                  </a:cxn>
                  <a:cxn ang="0">
                    <a:pos x="72" y="551"/>
                  </a:cxn>
                  <a:cxn ang="0">
                    <a:pos x="48" y="503"/>
                  </a:cxn>
                  <a:cxn ang="0">
                    <a:pos x="30" y="455"/>
                  </a:cxn>
                  <a:cxn ang="0">
                    <a:pos x="24" y="402"/>
                  </a:cxn>
                  <a:cxn ang="0">
                    <a:pos x="24" y="402"/>
                  </a:cxn>
                </a:cxnLst>
                <a:rect l="0" t="0" r="r" b="b"/>
                <a:pathLst>
                  <a:path w="544" h="737">
                    <a:moveTo>
                      <a:pt x="24" y="402"/>
                    </a:moveTo>
                    <a:lnTo>
                      <a:pt x="36" y="330"/>
                    </a:lnTo>
                    <a:lnTo>
                      <a:pt x="66" y="264"/>
                    </a:lnTo>
                    <a:lnTo>
                      <a:pt x="108" y="204"/>
                    </a:lnTo>
                    <a:lnTo>
                      <a:pt x="173" y="150"/>
                    </a:lnTo>
                    <a:lnTo>
                      <a:pt x="251" y="102"/>
                    </a:lnTo>
                    <a:lnTo>
                      <a:pt x="335" y="60"/>
                    </a:lnTo>
                    <a:lnTo>
                      <a:pt x="436" y="30"/>
                    </a:lnTo>
                    <a:lnTo>
                      <a:pt x="544" y="12"/>
                    </a:lnTo>
                    <a:lnTo>
                      <a:pt x="544" y="0"/>
                    </a:lnTo>
                    <a:lnTo>
                      <a:pt x="430" y="18"/>
                    </a:lnTo>
                    <a:lnTo>
                      <a:pt x="329" y="48"/>
                    </a:lnTo>
                    <a:lnTo>
                      <a:pt x="233" y="90"/>
                    </a:lnTo>
                    <a:lnTo>
                      <a:pt x="155" y="138"/>
                    </a:lnTo>
                    <a:lnTo>
                      <a:pt x="90" y="198"/>
                    </a:lnTo>
                    <a:lnTo>
                      <a:pt x="42" y="258"/>
                    </a:lnTo>
                    <a:lnTo>
                      <a:pt x="12" y="330"/>
                    </a:lnTo>
                    <a:lnTo>
                      <a:pt x="0" y="402"/>
                    </a:lnTo>
                    <a:lnTo>
                      <a:pt x="6" y="455"/>
                    </a:lnTo>
                    <a:lnTo>
                      <a:pt x="18" y="503"/>
                    </a:lnTo>
                    <a:lnTo>
                      <a:pt x="42" y="545"/>
                    </a:lnTo>
                    <a:lnTo>
                      <a:pt x="78" y="593"/>
                    </a:lnTo>
                    <a:lnTo>
                      <a:pt x="114" y="635"/>
                    </a:lnTo>
                    <a:lnTo>
                      <a:pt x="161" y="671"/>
                    </a:lnTo>
                    <a:lnTo>
                      <a:pt x="221" y="707"/>
                    </a:lnTo>
                    <a:lnTo>
                      <a:pt x="281" y="737"/>
                    </a:lnTo>
                    <a:lnTo>
                      <a:pt x="323" y="737"/>
                    </a:lnTo>
                    <a:lnTo>
                      <a:pt x="257" y="707"/>
                    </a:lnTo>
                    <a:lnTo>
                      <a:pt x="203" y="671"/>
                    </a:lnTo>
                    <a:lnTo>
                      <a:pt x="149" y="635"/>
                    </a:lnTo>
                    <a:lnTo>
                      <a:pt x="108" y="593"/>
                    </a:lnTo>
                    <a:lnTo>
                      <a:pt x="72" y="551"/>
                    </a:lnTo>
                    <a:lnTo>
                      <a:pt x="48" y="503"/>
                    </a:lnTo>
                    <a:lnTo>
                      <a:pt x="30" y="455"/>
                    </a:lnTo>
                    <a:lnTo>
                      <a:pt x="24" y="402"/>
                    </a:lnTo>
                    <a:lnTo>
                      <a:pt x="24" y="402"/>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a:defRPr/>
                </a:pPr>
                <a:endParaRPr lang="ru-RU">
                  <a:latin typeface="Arial" charset="0"/>
                </a:endParaRPr>
              </a:p>
            </p:txBody>
          </p:sp>
          <p:sp>
            <p:nvSpPr>
              <p:cNvPr id="72743" name="Freeform 39"/>
              <p:cNvSpPr>
                <a:spLocks/>
              </p:cNvSpPr>
              <p:nvPr/>
            </p:nvSpPr>
            <p:spPr bwMode="hidden">
              <a:xfrm>
                <a:off x="4792" y="3360"/>
                <a:ext cx="609" cy="252"/>
              </a:xfrm>
              <a:custGeom>
                <a:avLst/>
                <a:gdLst/>
                <a:ahLst/>
                <a:cxnLst>
                  <a:cxn ang="0">
                    <a:pos x="12" y="12"/>
                  </a:cxn>
                  <a:cxn ang="0">
                    <a:pos x="113" y="18"/>
                  </a:cxn>
                  <a:cxn ang="0">
                    <a:pos x="203" y="30"/>
                  </a:cxn>
                  <a:cxn ang="0">
                    <a:pos x="292" y="48"/>
                  </a:cxn>
                  <a:cxn ang="0">
                    <a:pos x="376" y="78"/>
                  </a:cxn>
                  <a:cxn ang="0">
                    <a:pos x="448" y="114"/>
                  </a:cxn>
                  <a:cxn ang="0">
                    <a:pos x="514" y="156"/>
                  </a:cxn>
                  <a:cxn ang="0">
                    <a:pos x="567" y="198"/>
                  </a:cxn>
                  <a:cxn ang="0">
                    <a:pos x="609" y="252"/>
                  </a:cxn>
                  <a:cxn ang="0">
                    <a:pos x="609" y="216"/>
                  </a:cxn>
                  <a:cxn ang="0">
                    <a:pos x="561" y="168"/>
                  </a:cxn>
                  <a:cxn ang="0">
                    <a:pos x="502" y="126"/>
                  </a:cxn>
                  <a:cxn ang="0">
                    <a:pos x="436" y="90"/>
                  </a:cxn>
                  <a:cxn ang="0">
                    <a:pos x="364" y="60"/>
                  </a:cxn>
                  <a:cxn ang="0">
                    <a:pos x="286" y="36"/>
                  </a:cxn>
                  <a:cxn ang="0">
                    <a:pos x="197" y="18"/>
                  </a:cxn>
                  <a:cxn ang="0">
                    <a:pos x="107" y="6"/>
                  </a:cxn>
                  <a:cxn ang="0">
                    <a:pos x="12" y="0"/>
                  </a:cxn>
                  <a:cxn ang="0">
                    <a:pos x="6" y="0"/>
                  </a:cxn>
                  <a:cxn ang="0">
                    <a:pos x="0" y="0"/>
                  </a:cxn>
                  <a:cxn ang="0">
                    <a:pos x="0" y="12"/>
                  </a:cxn>
                  <a:cxn ang="0">
                    <a:pos x="6" y="12"/>
                  </a:cxn>
                  <a:cxn ang="0">
                    <a:pos x="12" y="12"/>
                  </a:cxn>
                  <a:cxn ang="0">
                    <a:pos x="12" y="12"/>
                  </a:cxn>
                </a:cxnLst>
                <a:rect l="0" t="0" r="r" b="b"/>
                <a:pathLst>
                  <a:path w="609" h="252">
                    <a:moveTo>
                      <a:pt x="12" y="12"/>
                    </a:moveTo>
                    <a:lnTo>
                      <a:pt x="113" y="18"/>
                    </a:lnTo>
                    <a:lnTo>
                      <a:pt x="203" y="30"/>
                    </a:lnTo>
                    <a:lnTo>
                      <a:pt x="292" y="48"/>
                    </a:lnTo>
                    <a:lnTo>
                      <a:pt x="376" y="78"/>
                    </a:lnTo>
                    <a:lnTo>
                      <a:pt x="448" y="114"/>
                    </a:lnTo>
                    <a:lnTo>
                      <a:pt x="514" y="156"/>
                    </a:lnTo>
                    <a:lnTo>
                      <a:pt x="567" y="198"/>
                    </a:lnTo>
                    <a:lnTo>
                      <a:pt x="609" y="252"/>
                    </a:lnTo>
                    <a:lnTo>
                      <a:pt x="609" y="216"/>
                    </a:lnTo>
                    <a:lnTo>
                      <a:pt x="561" y="168"/>
                    </a:lnTo>
                    <a:lnTo>
                      <a:pt x="502" y="126"/>
                    </a:lnTo>
                    <a:lnTo>
                      <a:pt x="436" y="90"/>
                    </a:lnTo>
                    <a:lnTo>
                      <a:pt x="364" y="60"/>
                    </a:lnTo>
                    <a:lnTo>
                      <a:pt x="286" y="36"/>
                    </a:lnTo>
                    <a:lnTo>
                      <a:pt x="197" y="18"/>
                    </a:lnTo>
                    <a:lnTo>
                      <a:pt x="107" y="6"/>
                    </a:lnTo>
                    <a:lnTo>
                      <a:pt x="12" y="0"/>
                    </a:lnTo>
                    <a:lnTo>
                      <a:pt x="6" y="0"/>
                    </a:lnTo>
                    <a:lnTo>
                      <a:pt x="0" y="0"/>
                    </a:lnTo>
                    <a:lnTo>
                      <a:pt x="0" y="12"/>
                    </a:lnTo>
                    <a:lnTo>
                      <a:pt x="6" y="12"/>
                    </a:lnTo>
                    <a:lnTo>
                      <a:pt x="12" y="12"/>
                    </a:lnTo>
                    <a:lnTo>
                      <a:pt x="12" y="12"/>
                    </a:lnTo>
                    <a:close/>
                  </a:path>
                </a:pathLst>
              </a:custGeom>
              <a:gradFill rotWithShape="0">
                <a:gsLst>
                  <a:gs pos="0">
                    <a:schemeClr val="accent2">
                      <a:gamma/>
                      <a:tint val="94118"/>
                      <a:invGamma/>
                    </a:schemeClr>
                  </a:gs>
                  <a:gs pos="100000">
                    <a:schemeClr val="accent2"/>
                  </a:gs>
                </a:gsLst>
                <a:lin ang="5400000" scaled="1"/>
              </a:gradFill>
              <a:ln w="9525">
                <a:noFill/>
                <a:round/>
                <a:headEnd/>
                <a:tailEnd/>
              </a:ln>
            </p:spPr>
            <p:txBody>
              <a:bodyPr/>
              <a:lstStyle/>
              <a:p>
                <a:pPr>
                  <a:defRPr/>
                </a:pPr>
                <a:endParaRPr lang="ru-RU">
                  <a:latin typeface="Arial" charset="0"/>
                </a:endParaRPr>
              </a:p>
            </p:txBody>
          </p:sp>
          <p:sp>
            <p:nvSpPr>
              <p:cNvPr id="72744" name="Freeform 40"/>
              <p:cNvSpPr>
                <a:spLocks/>
              </p:cNvSpPr>
              <p:nvPr/>
            </p:nvSpPr>
            <p:spPr bwMode="hidden">
              <a:xfrm>
                <a:off x="5246" y="4007"/>
                <a:ext cx="72" cy="54"/>
              </a:xfrm>
              <a:custGeom>
                <a:avLst/>
                <a:gdLst/>
                <a:ahLst/>
                <a:cxnLst>
                  <a:cxn ang="0">
                    <a:pos x="72" y="0"/>
                  </a:cxn>
                  <a:cxn ang="0">
                    <a:pos x="36" y="30"/>
                  </a:cxn>
                  <a:cxn ang="0">
                    <a:pos x="0" y="54"/>
                  </a:cxn>
                  <a:cxn ang="0">
                    <a:pos x="36" y="54"/>
                  </a:cxn>
                  <a:cxn ang="0">
                    <a:pos x="54" y="42"/>
                  </a:cxn>
                  <a:cxn ang="0">
                    <a:pos x="72" y="24"/>
                  </a:cxn>
                  <a:cxn ang="0">
                    <a:pos x="72" y="24"/>
                  </a:cxn>
                  <a:cxn ang="0">
                    <a:pos x="72" y="0"/>
                  </a:cxn>
                  <a:cxn ang="0">
                    <a:pos x="72" y="0"/>
                  </a:cxn>
                </a:cxnLst>
                <a:rect l="0" t="0" r="r" b="b"/>
                <a:pathLst>
                  <a:path w="72" h="54">
                    <a:moveTo>
                      <a:pt x="72" y="0"/>
                    </a:moveTo>
                    <a:lnTo>
                      <a:pt x="36" y="30"/>
                    </a:lnTo>
                    <a:lnTo>
                      <a:pt x="0" y="54"/>
                    </a:lnTo>
                    <a:lnTo>
                      <a:pt x="36" y="54"/>
                    </a:lnTo>
                    <a:lnTo>
                      <a:pt x="54" y="42"/>
                    </a:lnTo>
                    <a:lnTo>
                      <a:pt x="72" y="24"/>
                    </a:lnTo>
                    <a:lnTo>
                      <a:pt x="72" y="24"/>
                    </a:lnTo>
                    <a:lnTo>
                      <a:pt x="72" y="0"/>
                    </a:lnTo>
                    <a:lnTo>
                      <a:pt x="72" y="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a:defRPr/>
                </a:pPr>
                <a:endParaRPr lang="ru-RU">
                  <a:latin typeface="Arial" charset="0"/>
                </a:endParaRPr>
              </a:p>
            </p:txBody>
          </p:sp>
          <p:sp>
            <p:nvSpPr>
              <p:cNvPr id="72745" name="Freeform 41"/>
              <p:cNvSpPr>
                <a:spLocks/>
              </p:cNvSpPr>
              <p:nvPr/>
            </p:nvSpPr>
            <p:spPr bwMode="hidden">
              <a:xfrm>
                <a:off x="4505" y="4073"/>
                <a:ext cx="705" cy="108"/>
              </a:xfrm>
              <a:custGeom>
                <a:avLst/>
                <a:gdLst/>
                <a:ahLst/>
                <a:cxnLst>
                  <a:cxn ang="0">
                    <a:pos x="299" y="90"/>
                  </a:cxn>
                  <a:cxn ang="0">
                    <a:pos x="221" y="90"/>
                  </a:cxn>
                  <a:cxn ang="0">
                    <a:pos x="143" y="78"/>
                  </a:cxn>
                  <a:cxn ang="0">
                    <a:pos x="0" y="48"/>
                  </a:cxn>
                  <a:cxn ang="0">
                    <a:pos x="0" y="66"/>
                  </a:cxn>
                  <a:cxn ang="0">
                    <a:pos x="143" y="96"/>
                  </a:cxn>
                  <a:cxn ang="0">
                    <a:pos x="221" y="108"/>
                  </a:cxn>
                  <a:cxn ang="0">
                    <a:pos x="299" y="108"/>
                  </a:cxn>
                  <a:cxn ang="0">
                    <a:pos x="412" y="102"/>
                  </a:cxn>
                  <a:cxn ang="0">
                    <a:pos x="520" y="84"/>
                  </a:cxn>
                  <a:cxn ang="0">
                    <a:pos x="615" y="60"/>
                  </a:cxn>
                  <a:cxn ang="0">
                    <a:pos x="705" y="24"/>
                  </a:cxn>
                  <a:cxn ang="0">
                    <a:pos x="705" y="0"/>
                  </a:cxn>
                  <a:cxn ang="0">
                    <a:pos x="615" y="42"/>
                  </a:cxn>
                  <a:cxn ang="0">
                    <a:pos x="520" y="66"/>
                  </a:cxn>
                  <a:cxn ang="0">
                    <a:pos x="412" y="84"/>
                  </a:cxn>
                  <a:cxn ang="0">
                    <a:pos x="299" y="90"/>
                  </a:cxn>
                  <a:cxn ang="0">
                    <a:pos x="299" y="90"/>
                  </a:cxn>
                </a:cxnLst>
                <a:rect l="0" t="0" r="r" b="b"/>
                <a:pathLst>
                  <a:path w="705" h="108">
                    <a:moveTo>
                      <a:pt x="299" y="90"/>
                    </a:moveTo>
                    <a:lnTo>
                      <a:pt x="221" y="90"/>
                    </a:lnTo>
                    <a:lnTo>
                      <a:pt x="143" y="78"/>
                    </a:lnTo>
                    <a:lnTo>
                      <a:pt x="0" y="48"/>
                    </a:lnTo>
                    <a:lnTo>
                      <a:pt x="0" y="66"/>
                    </a:lnTo>
                    <a:lnTo>
                      <a:pt x="143" y="96"/>
                    </a:lnTo>
                    <a:lnTo>
                      <a:pt x="221" y="108"/>
                    </a:lnTo>
                    <a:lnTo>
                      <a:pt x="299" y="108"/>
                    </a:lnTo>
                    <a:lnTo>
                      <a:pt x="412" y="102"/>
                    </a:lnTo>
                    <a:lnTo>
                      <a:pt x="520" y="84"/>
                    </a:lnTo>
                    <a:lnTo>
                      <a:pt x="615" y="60"/>
                    </a:lnTo>
                    <a:lnTo>
                      <a:pt x="705" y="24"/>
                    </a:lnTo>
                    <a:lnTo>
                      <a:pt x="705" y="0"/>
                    </a:lnTo>
                    <a:lnTo>
                      <a:pt x="615" y="42"/>
                    </a:lnTo>
                    <a:lnTo>
                      <a:pt x="520" y="66"/>
                    </a:lnTo>
                    <a:lnTo>
                      <a:pt x="412" y="84"/>
                    </a:lnTo>
                    <a:lnTo>
                      <a:pt x="299" y="90"/>
                    </a:lnTo>
                    <a:lnTo>
                      <a:pt x="29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a:defRPr/>
                </a:pPr>
                <a:endParaRPr lang="ru-RU">
                  <a:latin typeface="Arial" charset="0"/>
                </a:endParaRPr>
              </a:p>
            </p:txBody>
          </p:sp>
          <p:sp>
            <p:nvSpPr>
              <p:cNvPr id="72746" name="Freeform 42"/>
              <p:cNvSpPr>
                <a:spLocks/>
              </p:cNvSpPr>
              <p:nvPr/>
            </p:nvSpPr>
            <p:spPr bwMode="hidden">
              <a:xfrm>
                <a:off x="5336" y="3654"/>
                <a:ext cx="143" cy="341"/>
              </a:xfrm>
              <a:custGeom>
                <a:avLst/>
                <a:gdLst/>
                <a:ahLst/>
                <a:cxnLst>
                  <a:cxn ang="0">
                    <a:pos x="119" y="114"/>
                  </a:cxn>
                  <a:cxn ang="0">
                    <a:pos x="113" y="173"/>
                  </a:cxn>
                  <a:cxn ang="0">
                    <a:pos x="89" y="239"/>
                  </a:cxn>
                  <a:cxn ang="0">
                    <a:pos x="47" y="293"/>
                  </a:cxn>
                  <a:cxn ang="0">
                    <a:pos x="0" y="341"/>
                  </a:cxn>
                  <a:cxn ang="0">
                    <a:pos x="29" y="341"/>
                  </a:cxn>
                  <a:cxn ang="0">
                    <a:pos x="77" y="287"/>
                  </a:cxn>
                  <a:cxn ang="0">
                    <a:pos x="113" y="233"/>
                  </a:cxn>
                  <a:cxn ang="0">
                    <a:pos x="137" y="173"/>
                  </a:cxn>
                  <a:cxn ang="0">
                    <a:pos x="143" y="114"/>
                  </a:cxn>
                  <a:cxn ang="0">
                    <a:pos x="137" y="60"/>
                  </a:cxn>
                  <a:cxn ang="0">
                    <a:pos x="119" y="0"/>
                  </a:cxn>
                  <a:cxn ang="0">
                    <a:pos x="89" y="0"/>
                  </a:cxn>
                  <a:cxn ang="0">
                    <a:pos x="113" y="60"/>
                  </a:cxn>
                  <a:cxn ang="0">
                    <a:pos x="119" y="114"/>
                  </a:cxn>
                  <a:cxn ang="0">
                    <a:pos x="119" y="114"/>
                  </a:cxn>
                </a:cxnLst>
                <a:rect l="0" t="0" r="r" b="b"/>
                <a:pathLst>
                  <a:path w="143" h="341">
                    <a:moveTo>
                      <a:pt x="119" y="114"/>
                    </a:moveTo>
                    <a:lnTo>
                      <a:pt x="113" y="173"/>
                    </a:lnTo>
                    <a:lnTo>
                      <a:pt x="89" y="239"/>
                    </a:lnTo>
                    <a:lnTo>
                      <a:pt x="47" y="293"/>
                    </a:lnTo>
                    <a:lnTo>
                      <a:pt x="0" y="341"/>
                    </a:lnTo>
                    <a:lnTo>
                      <a:pt x="29" y="341"/>
                    </a:lnTo>
                    <a:lnTo>
                      <a:pt x="77" y="287"/>
                    </a:lnTo>
                    <a:lnTo>
                      <a:pt x="113" y="233"/>
                    </a:lnTo>
                    <a:lnTo>
                      <a:pt x="137" y="173"/>
                    </a:lnTo>
                    <a:lnTo>
                      <a:pt x="143" y="114"/>
                    </a:lnTo>
                    <a:lnTo>
                      <a:pt x="137" y="60"/>
                    </a:lnTo>
                    <a:lnTo>
                      <a:pt x="119" y="0"/>
                    </a:lnTo>
                    <a:lnTo>
                      <a:pt x="89" y="0"/>
                    </a:lnTo>
                    <a:lnTo>
                      <a:pt x="113" y="60"/>
                    </a:lnTo>
                    <a:lnTo>
                      <a:pt x="119" y="114"/>
                    </a:lnTo>
                    <a:lnTo>
                      <a:pt x="119" y="114"/>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a:defRPr/>
                </a:pPr>
                <a:endParaRPr lang="ru-RU">
                  <a:latin typeface="Arial" charset="0"/>
                </a:endParaRPr>
              </a:p>
            </p:txBody>
          </p:sp>
          <p:sp>
            <p:nvSpPr>
              <p:cNvPr id="72747" name="Freeform 43"/>
              <p:cNvSpPr>
                <a:spLocks/>
              </p:cNvSpPr>
              <p:nvPr/>
            </p:nvSpPr>
            <p:spPr bwMode="hidden">
              <a:xfrm>
                <a:off x="5061" y="3624"/>
                <a:ext cx="83" cy="90"/>
              </a:xfrm>
              <a:custGeom>
                <a:avLst/>
                <a:gdLst/>
                <a:ahLst/>
                <a:cxnLst>
                  <a:cxn ang="0">
                    <a:pos x="59" y="90"/>
                  </a:cxn>
                  <a:cxn ang="0">
                    <a:pos x="83" y="84"/>
                  </a:cxn>
                  <a:cxn ang="0">
                    <a:pos x="71" y="60"/>
                  </a:cxn>
                  <a:cxn ang="0">
                    <a:pos x="53" y="42"/>
                  </a:cxn>
                  <a:cxn ang="0">
                    <a:pos x="6" y="0"/>
                  </a:cxn>
                  <a:cxn ang="0">
                    <a:pos x="0" y="18"/>
                  </a:cxn>
                  <a:cxn ang="0">
                    <a:pos x="35" y="48"/>
                  </a:cxn>
                  <a:cxn ang="0">
                    <a:pos x="59" y="90"/>
                  </a:cxn>
                  <a:cxn ang="0">
                    <a:pos x="59" y="90"/>
                  </a:cxn>
                </a:cxnLst>
                <a:rect l="0" t="0" r="r" b="b"/>
                <a:pathLst>
                  <a:path w="83" h="90">
                    <a:moveTo>
                      <a:pt x="59" y="90"/>
                    </a:moveTo>
                    <a:lnTo>
                      <a:pt x="83" y="84"/>
                    </a:lnTo>
                    <a:lnTo>
                      <a:pt x="71" y="60"/>
                    </a:lnTo>
                    <a:lnTo>
                      <a:pt x="53" y="42"/>
                    </a:lnTo>
                    <a:lnTo>
                      <a:pt x="6" y="0"/>
                    </a:lnTo>
                    <a:lnTo>
                      <a:pt x="0" y="18"/>
                    </a:lnTo>
                    <a:lnTo>
                      <a:pt x="35" y="48"/>
                    </a:lnTo>
                    <a:lnTo>
                      <a:pt x="59" y="90"/>
                    </a:lnTo>
                    <a:lnTo>
                      <a:pt x="5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a:defRPr/>
                </a:pPr>
                <a:endParaRPr lang="ru-RU">
                  <a:latin typeface="Arial" charset="0"/>
                </a:endParaRPr>
              </a:p>
            </p:txBody>
          </p:sp>
          <p:sp>
            <p:nvSpPr>
              <p:cNvPr id="72748" name="Freeform 44"/>
              <p:cNvSpPr>
                <a:spLocks/>
              </p:cNvSpPr>
              <p:nvPr/>
            </p:nvSpPr>
            <p:spPr bwMode="hidden">
              <a:xfrm>
                <a:off x="4445" y="3552"/>
                <a:ext cx="717" cy="431"/>
              </a:xfrm>
              <a:custGeom>
                <a:avLst/>
                <a:gdLst/>
                <a:ahLst/>
                <a:cxnLst>
                  <a:cxn ang="0">
                    <a:pos x="693" y="216"/>
                  </a:cxn>
                  <a:cxn ang="0">
                    <a:pos x="687" y="257"/>
                  </a:cxn>
                  <a:cxn ang="0">
                    <a:pos x="669" y="293"/>
                  </a:cxn>
                  <a:cxn ang="0">
                    <a:pos x="633" y="329"/>
                  </a:cxn>
                  <a:cxn ang="0">
                    <a:pos x="598" y="359"/>
                  </a:cxn>
                  <a:cxn ang="0">
                    <a:pos x="544" y="383"/>
                  </a:cxn>
                  <a:cxn ang="0">
                    <a:pos x="490" y="401"/>
                  </a:cxn>
                  <a:cxn ang="0">
                    <a:pos x="424" y="413"/>
                  </a:cxn>
                  <a:cxn ang="0">
                    <a:pos x="359" y="419"/>
                  </a:cxn>
                  <a:cxn ang="0">
                    <a:pos x="293" y="413"/>
                  </a:cxn>
                  <a:cxn ang="0">
                    <a:pos x="227" y="401"/>
                  </a:cxn>
                  <a:cxn ang="0">
                    <a:pos x="173" y="383"/>
                  </a:cxn>
                  <a:cxn ang="0">
                    <a:pos x="119" y="359"/>
                  </a:cxn>
                  <a:cxn ang="0">
                    <a:pos x="84" y="329"/>
                  </a:cxn>
                  <a:cxn ang="0">
                    <a:pos x="48" y="293"/>
                  </a:cxn>
                  <a:cxn ang="0">
                    <a:pos x="30" y="257"/>
                  </a:cxn>
                  <a:cxn ang="0">
                    <a:pos x="24" y="216"/>
                  </a:cxn>
                  <a:cxn ang="0">
                    <a:pos x="30" y="174"/>
                  </a:cxn>
                  <a:cxn ang="0">
                    <a:pos x="48" y="138"/>
                  </a:cxn>
                  <a:cxn ang="0">
                    <a:pos x="84" y="102"/>
                  </a:cxn>
                  <a:cxn ang="0">
                    <a:pos x="119" y="72"/>
                  </a:cxn>
                  <a:cxn ang="0">
                    <a:pos x="173" y="48"/>
                  </a:cxn>
                  <a:cxn ang="0">
                    <a:pos x="227" y="30"/>
                  </a:cxn>
                  <a:cxn ang="0">
                    <a:pos x="293" y="18"/>
                  </a:cxn>
                  <a:cxn ang="0">
                    <a:pos x="359" y="12"/>
                  </a:cxn>
                  <a:cxn ang="0">
                    <a:pos x="418" y="18"/>
                  </a:cxn>
                  <a:cxn ang="0">
                    <a:pos x="478" y="30"/>
                  </a:cxn>
                  <a:cxn ang="0">
                    <a:pos x="532" y="48"/>
                  </a:cxn>
                  <a:cxn ang="0">
                    <a:pos x="580" y="66"/>
                  </a:cxn>
                  <a:cxn ang="0">
                    <a:pos x="586" y="48"/>
                  </a:cxn>
                  <a:cxn ang="0">
                    <a:pos x="478" y="12"/>
                  </a:cxn>
                  <a:cxn ang="0">
                    <a:pos x="418" y="6"/>
                  </a:cxn>
                  <a:cxn ang="0">
                    <a:pos x="359" y="0"/>
                  </a:cxn>
                  <a:cxn ang="0">
                    <a:pos x="287" y="6"/>
                  </a:cxn>
                  <a:cxn ang="0">
                    <a:pos x="221" y="18"/>
                  </a:cxn>
                  <a:cxn ang="0">
                    <a:pos x="161" y="36"/>
                  </a:cxn>
                  <a:cxn ang="0">
                    <a:pos x="107" y="66"/>
                  </a:cxn>
                  <a:cxn ang="0">
                    <a:pos x="60" y="96"/>
                  </a:cxn>
                  <a:cxn ang="0">
                    <a:pos x="30" y="132"/>
                  </a:cxn>
                  <a:cxn ang="0">
                    <a:pos x="6" y="174"/>
                  </a:cxn>
                  <a:cxn ang="0">
                    <a:pos x="0" y="216"/>
                  </a:cxn>
                  <a:cxn ang="0">
                    <a:pos x="6" y="257"/>
                  </a:cxn>
                  <a:cxn ang="0">
                    <a:pos x="30" y="299"/>
                  </a:cxn>
                  <a:cxn ang="0">
                    <a:pos x="60" y="335"/>
                  </a:cxn>
                  <a:cxn ang="0">
                    <a:pos x="107" y="371"/>
                  </a:cxn>
                  <a:cxn ang="0">
                    <a:pos x="161" y="395"/>
                  </a:cxn>
                  <a:cxn ang="0">
                    <a:pos x="221" y="413"/>
                  </a:cxn>
                  <a:cxn ang="0">
                    <a:pos x="287" y="425"/>
                  </a:cxn>
                  <a:cxn ang="0">
                    <a:pos x="359" y="431"/>
                  </a:cxn>
                  <a:cxn ang="0">
                    <a:pos x="430" y="425"/>
                  </a:cxn>
                  <a:cxn ang="0">
                    <a:pos x="496" y="413"/>
                  </a:cxn>
                  <a:cxn ang="0">
                    <a:pos x="562" y="395"/>
                  </a:cxn>
                  <a:cxn ang="0">
                    <a:pos x="610" y="371"/>
                  </a:cxn>
                  <a:cxn ang="0">
                    <a:pos x="657" y="335"/>
                  </a:cxn>
                  <a:cxn ang="0">
                    <a:pos x="687" y="299"/>
                  </a:cxn>
                  <a:cxn ang="0">
                    <a:pos x="711" y="257"/>
                  </a:cxn>
                  <a:cxn ang="0">
                    <a:pos x="717" y="216"/>
                  </a:cxn>
                  <a:cxn ang="0">
                    <a:pos x="717" y="204"/>
                  </a:cxn>
                  <a:cxn ang="0">
                    <a:pos x="711" y="192"/>
                  </a:cxn>
                  <a:cxn ang="0">
                    <a:pos x="687" y="198"/>
                  </a:cxn>
                  <a:cxn ang="0">
                    <a:pos x="693" y="210"/>
                  </a:cxn>
                  <a:cxn ang="0">
                    <a:pos x="693" y="216"/>
                  </a:cxn>
                  <a:cxn ang="0">
                    <a:pos x="693" y="216"/>
                  </a:cxn>
                </a:cxnLst>
                <a:rect l="0" t="0" r="r" b="b"/>
                <a:pathLst>
                  <a:path w="717" h="431">
                    <a:moveTo>
                      <a:pt x="693" y="216"/>
                    </a:moveTo>
                    <a:lnTo>
                      <a:pt x="687" y="257"/>
                    </a:lnTo>
                    <a:lnTo>
                      <a:pt x="669" y="293"/>
                    </a:lnTo>
                    <a:lnTo>
                      <a:pt x="633" y="329"/>
                    </a:lnTo>
                    <a:lnTo>
                      <a:pt x="598" y="359"/>
                    </a:lnTo>
                    <a:lnTo>
                      <a:pt x="544" y="383"/>
                    </a:lnTo>
                    <a:lnTo>
                      <a:pt x="490" y="401"/>
                    </a:lnTo>
                    <a:lnTo>
                      <a:pt x="424" y="413"/>
                    </a:lnTo>
                    <a:lnTo>
                      <a:pt x="359" y="419"/>
                    </a:lnTo>
                    <a:lnTo>
                      <a:pt x="293" y="413"/>
                    </a:lnTo>
                    <a:lnTo>
                      <a:pt x="227" y="401"/>
                    </a:lnTo>
                    <a:lnTo>
                      <a:pt x="173" y="383"/>
                    </a:lnTo>
                    <a:lnTo>
                      <a:pt x="119" y="359"/>
                    </a:lnTo>
                    <a:lnTo>
                      <a:pt x="84" y="329"/>
                    </a:lnTo>
                    <a:lnTo>
                      <a:pt x="48" y="293"/>
                    </a:lnTo>
                    <a:lnTo>
                      <a:pt x="30" y="257"/>
                    </a:lnTo>
                    <a:lnTo>
                      <a:pt x="24" y="216"/>
                    </a:lnTo>
                    <a:lnTo>
                      <a:pt x="30" y="174"/>
                    </a:lnTo>
                    <a:lnTo>
                      <a:pt x="48" y="138"/>
                    </a:lnTo>
                    <a:lnTo>
                      <a:pt x="84" y="102"/>
                    </a:lnTo>
                    <a:lnTo>
                      <a:pt x="119" y="72"/>
                    </a:lnTo>
                    <a:lnTo>
                      <a:pt x="173" y="48"/>
                    </a:lnTo>
                    <a:lnTo>
                      <a:pt x="227" y="30"/>
                    </a:lnTo>
                    <a:lnTo>
                      <a:pt x="293" y="18"/>
                    </a:lnTo>
                    <a:lnTo>
                      <a:pt x="359" y="12"/>
                    </a:lnTo>
                    <a:lnTo>
                      <a:pt x="418" y="18"/>
                    </a:lnTo>
                    <a:lnTo>
                      <a:pt x="478" y="30"/>
                    </a:lnTo>
                    <a:lnTo>
                      <a:pt x="532" y="48"/>
                    </a:lnTo>
                    <a:lnTo>
                      <a:pt x="580" y="66"/>
                    </a:lnTo>
                    <a:lnTo>
                      <a:pt x="586" y="48"/>
                    </a:lnTo>
                    <a:lnTo>
                      <a:pt x="478" y="12"/>
                    </a:lnTo>
                    <a:lnTo>
                      <a:pt x="418" y="6"/>
                    </a:lnTo>
                    <a:lnTo>
                      <a:pt x="359" y="0"/>
                    </a:lnTo>
                    <a:lnTo>
                      <a:pt x="287" y="6"/>
                    </a:lnTo>
                    <a:lnTo>
                      <a:pt x="221" y="18"/>
                    </a:lnTo>
                    <a:lnTo>
                      <a:pt x="161" y="36"/>
                    </a:lnTo>
                    <a:lnTo>
                      <a:pt x="107" y="66"/>
                    </a:lnTo>
                    <a:lnTo>
                      <a:pt x="60" y="96"/>
                    </a:lnTo>
                    <a:lnTo>
                      <a:pt x="30" y="132"/>
                    </a:lnTo>
                    <a:lnTo>
                      <a:pt x="6" y="174"/>
                    </a:lnTo>
                    <a:lnTo>
                      <a:pt x="0" y="216"/>
                    </a:lnTo>
                    <a:lnTo>
                      <a:pt x="6" y="257"/>
                    </a:lnTo>
                    <a:lnTo>
                      <a:pt x="30" y="299"/>
                    </a:lnTo>
                    <a:lnTo>
                      <a:pt x="60" y="335"/>
                    </a:lnTo>
                    <a:lnTo>
                      <a:pt x="107" y="371"/>
                    </a:lnTo>
                    <a:lnTo>
                      <a:pt x="161" y="395"/>
                    </a:lnTo>
                    <a:lnTo>
                      <a:pt x="221" y="413"/>
                    </a:lnTo>
                    <a:lnTo>
                      <a:pt x="287" y="425"/>
                    </a:lnTo>
                    <a:lnTo>
                      <a:pt x="359" y="431"/>
                    </a:lnTo>
                    <a:lnTo>
                      <a:pt x="430" y="425"/>
                    </a:lnTo>
                    <a:lnTo>
                      <a:pt x="496" y="413"/>
                    </a:lnTo>
                    <a:lnTo>
                      <a:pt x="562" y="395"/>
                    </a:lnTo>
                    <a:lnTo>
                      <a:pt x="610" y="371"/>
                    </a:lnTo>
                    <a:lnTo>
                      <a:pt x="657" y="335"/>
                    </a:lnTo>
                    <a:lnTo>
                      <a:pt x="687" y="299"/>
                    </a:lnTo>
                    <a:lnTo>
                      <a:pt x="711" y="257"/>
                    </a:lnTo>
                    <a:lnTo>
                      <a:pt x="717" y="216"/>
                    </a:lnTo>
                    <a:lnTo>
                      <a:pt x="717" y="204"/>
                    </a:lnTo>
                    <a:lnTo>
                      <a:pt x="711" y="192"/>
                    </a:lnTo>
                    <a:lnTo>
                      <a:pt x="687" y="198"/>
                    </a:lnTo>
                    <a:lnTo>
                      <a:pt x="693" y="210"/>
                    </a:lnTo>
                    <a:lnTo>
                      <a:pt x="693" y="216"/>
                    </a:lnTo>
                    <a:lnTo>
                      <a:pt x="693" y="216"/>
                    </a:lnTo>
                    <a:close/>
                  </a:path>
                </a:pathLst>
              </a:custGeom>
              <a:solidFill>
                <a:schemeClr val="accent2"/>
              </a:solidFill>
              <a:ln w="9525">
                <a:noFill/>
                <a:round/>
                <a:headEnd/>
                <a:tailEnd/>
              </a:ln>
            </p:spPr>
            <p:txBody>
              <a:bodyPr/>
              <a:lstStyle/>
              <a:p>
                <a:pPr>
                  <a:defRPr/>
                </a:pPr>
                <a:endParaRPr lang="ru-RU">
                  <a:latin typeface="Arial" charset="0"/>
                </a:endParaRPr>
              </a:p>
            </p:txBody>
          </p:sp>
          <p:sp>
            <p:nvSpPr>
              <p:cNvPr id="72749" name="Freeform 45"/>
              <p:cNvSpPr>
                <a:spLocks/>
              </p:cNvSpPr>
              <p:nvPr/>
            </p:nvSpPr>
            <p:spPr bwMode="hidden">
              <a:xfrm>
                <a:off x="4349" y="3510"/>
                <a:ext cx="909" cy="533"/>
              </a:xfrm>
              <a:custGeom>
                <a:avLst/>
                <a:gdLst/>
                <a:ahLst/>
                <a:cxnLst>
                  <a:cxn ang="0">
                    <a:pos x="616" y="0"/>
                  </a:cxn>
                  <a:cxn ang="0">
                    <a:pos x="616" y="18"/>
                  </a:cxn>
                  <a:cxn ang="0">
                    <a:pos x="724" y="60"/>
                  </a:cxn>
                  <a:cxn ang="0">
                    <a:pos x="765" y="84"/>
                  </a:cxn>
                  <a:cxn ang="0">
                    <a:pos x="807" y="114"/>
                  </a:cxn>
                  <a:cxn ang="0">
                    <a:pos x="837" y="144"/>
                  </a:cxn>
                  <a:cxn ang="0">
                    <a:pos x="861" y="180"/>
                  </a:cxn>
                  <a:cxn ang="0">
                    <a:pos x="873" y="216"/>
                  </a:cxn>
                  <a:cxn ang="0">
                    <a:pos x="879" y="258"/>
                  </a:cxn>
                  <a:cxn ang="0">
                    <a:pos x="873" y="311"/>
                  </a:cxn>
                  <a:cxn ang="0">
                    <a:pos x="843" y="359"/>
                  </a:cxn>
                  <a:cxn ang="0">
                    <a:pos x="807" y="401"/>
                  </a:cxn>
                  <a:cxn ang="0">
                    <a:pos x="753" y="443"/>
                  </a:cxn>
                  <a:cxn ang="0">
                    <a:pos x="694" y="473"/>
                  </a:cxn>
                  <a:cxn ang="0">
                    <a:pos x="622" y="497"/>
                  </a:cxn>
                  <a:cxn ang="0">
                    <a:pos x="538" y="509"/>
                  </a:cxn>
                  <a:cxn ang="0">
                    <a:pos x="455" y="515"/>
                  </a:cxn>
                  <a:cxn ang="0">
                    <a:pos x="371" y="509"/>
                  </a:cxn>
                  <a:cxn ang="0">
                    <a:pos x="287" y="497"/>
                  </a:cxn>
                  <a:cxn ang="0">
                    <a:pos x="215" y="473"/>
                  </a:cxn>
                  <a:cxn ang="0">
                    <a:pos x="156" y="443"/>
                  </a:cxn>
                  <a:cxn ang="0">
                    <a:pos x="102" y="401"/>
                  </a:cxn>
                  <a:cxn ang="0">
                    <a:pos x="66" y="359"/>
                  </a:cxn>
                  <a:cxn ang="0">
                    <a:pos x="36" y="311"/>
                  </a:cxn>
                  <a:cxn ang="0">
                    <a:pos x="30" y="258"/>
                  </a:cxn>
                  <a:cxn ang="0">
                    <a:pos x="36" y="222"/>
                  </a:cxn>
                  <a:cxn ang="0">
                    <a:pos x="48" y="186"/>
                  </a:cxn>
                  <a:cxn ang="0">
                    <a:pos x="66" y="156"/>
                  </a:cxn>
                  <a:cxn ang="0">
                    <a:pos x="90" y="126"/>
                  </a:cxn>
                  <a:cxn ang="0">
                    <a:pos x="66" y="114"/>
                  </a:cxn>
                  <a:cxn ang="0">
                    <a:pos x="36" y="144"/>
                  </a:cxn>
                  <a:cxn ang="0">
                    <a:pos x="18" y="180"/>
                  </a:cxn>
                  <a:cxn ang="0">
                    <a:pos x="6" y="216"/>
                  </a:cxn>
                  <a:cxn ang="0">
                    <a:pos x="0" y="258"/>
                  </a:cxn>
                  <a:cxn ang="0">
                    <a:pos x="12" y="311"/>
                  </a:cxn>
                  <a:cxn ang="0">
                    <a:pos x="36" y="365"/>
                  </a:cxn>
                  <a:cxn ang="0">
                    <a:pos x="78" y="413"/>
                  </a:cxn>
                  <a:cxn ang="0">
                    <a:pos x="132" y="449"/>
                  </a:cxn>
                  <a:cxn ang="0">
                    <a:pos x="203" y="485"/>
                  </a:cxn>
                  <a:cxn ang="0">
                    <a:pos x="275" y="509"/>
                  </a:cxn>
                  <a:cxn ang="0">
                    <a:pos x="365" y="527"/>
                  </a:cxn>
                  <a:cxn ang="0">
                    <a:pos x="455" y="533"/>
                  </a:cxn>
                  <a:cxn ang="0">
                    <a:pos x="544" y="527"/>
                  </a:cxn>
                  <a:cxn ang="0">
                    <a:pos x="634" y="509"/>
                  </a:cxn>
                  <a:cxn ang="0">
                    <a:pos x="712" y="485"/>
                  </a:cxn>
                  <a:cxn ang="0">
                    <a:pos x="777" y="449"/>
                  </a:cxn>
                  <a:cxn ang="0">
                    <a:pos x="831" y="413"/>
                  </a:cxn>
                  <a:cxn ang="0">
                    <a:pos x="873" y="365"/>
                  </a:cxn>
                  <a:cxn ang="0">
                    <a:pos x="897" y="311"/>
                  </a:cxn>
                  <a:cxn ang="0">
                    <a:pos x="909" y="258"/>
                  </a:cxn>
                  <a:cxn ang="0">
                    <a:pos x="903" y="216"/>
                  </a:cxn>
                  <a:cxn ang="0">
                    <a:pos x="885" y="174"/>
                  </a:cxn>
                  <a:cxn ang="0">
                    <a:pos x="861" y="132"/>
                  </a:cxn>
                  <a:cxn ang="0">
                    <a:pos x="825" y="102"/>
                  </a:cxn>
                  <a:cxn ang="0">
                    <a:pos x="783" y="66"/>
                  </a:cxn>
                  <a:cxn ang="0">
                    <a:pos x="735" y="42"/>
                  </a:cxn>
                  <a:cxn ang="0">
                    <a:pos x="616" y="0"/>
                  </a:cxn>
                  <a:cxn ang="0">
                    <a:pos x="616" y="0"/>
                  </a:cxn>
                </a:cxnLst>
                <a:rect l="0" t="0" r="r" b="b"/>
                <a:pathLst>
                  <a:path w="909" h="533">
                    <a:moveTo>
                      <a:pt x="616" y="0"/>
                    </a:moveTo>
                    <a:lnTo>
                      <a:pt x="616" y="18"/>
                    </a:lnTo>
                    <a:lnTo>
                      <a:pt x="724" y="60"/>
                    </a:lnTo>
                    <a:lnTo>
                      <a:pt x="765" y="84"/>
                    </a:lnTo>
                    <a:lnTo>
                      <a:pt x="807" y="114"/>
                    </a:lnTo>
                    <a:lnTo>
                      <a:pt x="837" y="144"/>
                    </a:lnTo>
                    <a:lnTo>
                      <a:pt x="861" y="180"/>
                    </a:lnTo>
                    <a:lnTo>
                      <a:pt x="873" y="216"/>
                    </a:lnTo>
                    <a:lnTo>
                      <a:pt x="879" y="258"/>
                    </a:lnTo>
                    <a:lnTo>
                      <a:pt x="873" y="311"/>
                    </a:lnTo>
                    <a:lnTo>
                      <a:pt x="843" y="359"/>
                    </a:lnTo>
                    <a:lnTo>
                      <a:pt x="807" y="401"/>
                    </a:lnTo>
                    <a:lnTo>
                      <a:pt x="753" y="443"/>
                    </a:lnTo>
                    <a:lnTo>
                      <a:pt x="694" y="473"/>
                    </a:lnTo>
                    <a:lnTo>
                      <a:pt x="622" y="497"/>
                    </a:lnTo>
                    <a:lnTo>
                      <a:pt x="538" y="509"/>
                    </a:lnTo>
                    <a:lnTo>
                      <a:pt x="455" y="515"/>
                    </a:lnTo>
                    <a:lnTo>
                      <a:pt x="371" y="509"/>
                    </a:lnTo>
                    <a:lnTo>
                      <a:pt x="287" y="497"/>
                    </a:lnTo>
                    <a:lnTo>
                      <a:pt x="215" y="473"/>
                    </a:lnTo>
                    <a:lnTo>
                      <a:pt x="156" y="443"/>
                    </a:lnTo>
                    <a:lnTo>
                      <a:pt x="102" y="401"/>
                    </a:lnTo>
                    <a:lnTo>
                      <a:pt x="66" y="359"/>
                    </a:lnTo>
                    <a:lnTo>
                      <a:pt x="36" y="311"/>
                    </a:lnTo>
                    <a:lnTo>
                      <a:pt x="30" y="258"/>
                    </a:lnTo>
                    <a:lnTo>
                      <a:pt x="36" y="222"/>
                    </a:lnTo>
                    <a:lnTo>
                      <a:pt x="48" y="186"/>
                    </a:lnTo>
                    <a:lnTo>
                      <a:pt x="66" y="156"/>
                    </a:lnTo>
                    <a:lnTo>
                      <a:pt x="90" y="126"/>
                    </a:lnTo>
                    <a:lnTo>
                      <a:pt x="66" y="114"/>
                    </a:lnTo>
                    <a:lnTo>
                      <a:pt x="36" y="144"/>
                    </a:lnTo>
                    <a:lnTo>
                      <a:pt x="18" y="180"/>
                    </a:lnTo>
                    <a:lnTo>
                      <a:pt x="6" y="216"/>
                    </a:lnTo>
                    <a:lnTo>
                      <a:pt x="0" y="258"/>
                    </a:lnTo>
                    <a:lnTo>
                      <a:pt x="12" y="311"/>
                    </a:lnTo>
                    <a:lnTo>
                      <a:pt x="36" y="365"/>
                    </a:lnTo>
                    <a:lnTo>
                      <a:pt x="78" y="413"/>
                    </a:lnTo>
                    <a:lnTo>
                      <a:pt x="132" y="449"/>
                    </a:lnTo>
                    <a:lnTo>
                      <a:pt x="203" y="485"/>
                    </a:lnTo>
                    <a:lnTo>
                      <a:pt x="275" y="509"/>
                    </a:lnTo>
                    <a:lnTo>
                      <a:pt x="365" y="527"/>
                    </a:lnTo>
                    <a:lnTo>
                      <a:pt x="455" y="533"/>
                    </a:lnTo>
                    <a:lnTo>
                      <a:pt x="544" y="527"/>
                    </a:lnTo>
                    <a:lnTo>
                      <a:pt x="634" y="509"/>
                    </a:lnTo>
                    <a:lnTo>
                      <a:pt x="712" y="485"/>
                    </a:lnTo>
                    <a:lnTo>
                      <a:pt x="777" y="449"/>
                    </a:lnTo>
                    <a:lnTo>
                      <a:pt x="831" y="413"/>
                    </a:lnTo>
                    <a:lnTo>
                      <a:pt x="873" y="365"/>
                    </a:lnTo>
                    <a:lnTo>
                      <a:pt x="897" y="311"/>
                    </a:lnTo>
                    <a:lnTo>
                      <a:pt x="909" y="258"/>
                    </a:lnTo>
                    <a:lnTo>
                      <a:pt x="903" y="216"/>
                    </a:lnTo>
                    <a:lnTo>
                      <a:pt x="885" y="174"/>
                    </a:lnTo>
                    <a:lnTo>
                      <a:pt x="861" y="132"/>
                    </a:lnTo>
                    <a:lnTo>
                      <a:pt x="825" y="102"/>
                    </a:lnTo>
                    <a:lnTo>
                      <a:pt x="783" y="66"/>
                    </a:lnTo>
                    <a:lnTo>
                      <a:pt x="735" y="42"/>
                    </a:lnTo>
                    <a:lnTo>
                      <a:pt x="616" y="0"/>
                    </a:lnTo>
                    <a:lnTo>
                      <a:pt x="616" y="0"/>
                    </a:lnTo>
                    <a:close/>
                  </a:path>
                </a:pathLst>
              </a:custGeom>
              <a:gradFill rotWithShape="0">
                <a:gsLst>
                  <a:gs pos="0">
                    <a:schemeClr val="accent2">
                      <a:gamma/>
                      <a:tint val="96863"/>
                      <a:invGamma/>
                    </a:schemeClr>
                  </a:gs>
                  <a:gs pos="100000">
                    <a:schemeClr val="accent2"/>
                  </a:gs>
                </a:gsLst>
                <a:lin ang="0" scaled="1"/>
              </a:gradFill>
              <a:ln w="9525">
                <a:noFill/>
                <a:round/>
                <a:headEnd/>
                <a:tailEnd/>
              </a:ln>
            </p:spPr>
            <p:txBody>
              <a:bodyPr/>
              <a:lstStyle/>
              <a:p>
                <a:pPr>
                  <a:defRPr/>
                </a:pPr>
                <a:endParaRPr lang="ru-RU">
                  <a:latin typeface="Arial" charset="0"/>
                </a:endParaRPr>
              </a:p>
            </p:txBody>
          </p:sp>
          <p:sp>
            <p:nvSpPr>
              <p:cNvPr id="72750" name="Freeform 46"/>
              <p:cNvSpPr>
                <a:spLocks/>
              </p:cNvSpPr>
              <p:nvPr/>
            </p:nvSpPr>
            <p:spPr bwMode="hidden">
              <a:xfrm>
                <a:off x="4564" y="3492"/>
                <a:ext cx="365" cy="66"/>
              </a:xfrm>
              <a:custGeom>
                <a:avLst/>
                <a:gdLst/>
                <a:ahLst/>
                <a:cxnLst>
                  <a:cxn ang="0">
                    <a:pos x="240" y="18"/>
                  </a:cxn>
                  <a:cxn ang="0">
                    <a:pos x="299" y="24"/>
                  </a:cxn>
                  <a:cxn ang="0">
                    <a:pos x="359" y="30"/>
                  </a:cxn>
                  <a:cxn ang="0">
                    <a:pos x="365" y="12"/>
                  </a:cxn>
                  <a:cxn ang="0">
                    <a:pos x="305" y="6"/>
                  </a:cxn>
                  <a:cxn ang="0">
                    <a:pos x="240" y="0"/>
                  </a:cxn>
                  <a:cxn ang="0">
                    <a:pos x="174" y="6"/>
                  </a:cxn>
                  <a:cxn ang="0">
                    <a:pos x="114" y="12"/>
                  </a:cxn>
                  <a:cxn ang="0">
                    <a:pos x="0" y="42"/>
                  </a:cxn>
                  <a:cxn ang="0">
                    <a:pos x="0" y="66"/>
                  </a:cxn>
                  <a:cxn ang="0">
                    <a:pos x="54" y="48"/>
                  </a:cxn>
                  <a:cxn ang="0">
                    <a:pos x="114" y="30"/>
                  </a:cxn>
                  <a:cxn ang="0">
                    <a:pos x="174" y="24"/>
                  </a:cxn>
                  <a:cxn ang="0">
                    <a:pos x="240" y="18"/>
                  </a:cxn>
                  <a:cxn ang="0">
                    <a:pos x="240" y="18"/>
                  </a:cxn>
                </a:cxnLst>
                <a:rect l="0" t="0" r="r" b="b"/>
                <a:pathLst>
                  <a:path w="365" h="66">
                    <a:moveTo>
                      <a:pt x="240" y="18"/>
                    </a:moveTo>
                    <a:lnTo>
                      <a:pt x="299" y="24"/>
                    </a:lnTo>
                    <a:lnTo>
                      <a:pt x="359" y="30"/>
                    </a:lnTo>
                    <a:lnTo>
                      <a:pt x="365" y="12"/>
                    </a:lnTo>
                    <a:lnTo>
                      <a:pt x="305" y="6"/>
                    </a:lnTo>
                    <a:lnTo>
                      <a:pt x="240" y="0"/>
                    </a:lnTo>
                    <a:lnTo>
                      <a:pt x="174" y="6"/>
                    </a:lnTo>
                    <a:lnTo>
                      <a:pt x="114" y="12"/>
                    </a:lnTo>
                    <a:lnTo>
                      <a:pt x="0" y="42"/>
                    </a:lnTo>
                    <a:lnTo>
                      <a:pt x="0" y="66"/>
                    </a:lnTo>
                    <a:lnTo>
                      <a:pt x="54" y="48"/>
                    </a:lnTo>
                    <a:lnTo>
                      <a:pt x="114" y="30"/>
                    </a:lnTo>
                    <a:lnTo>
                      <a:pt x="174" y="24"/>
                    </a:lnTo>
                    <a:lnTo>
                      <a:pt x="240" y="18"/>
                    </a:lnTo>
                    <a:lnTo>
                      <a:pt x="240"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a:defRPr/>
                </a:pPr>
                <a:endParaRPr lang="ru-RU">
                  <a:latin typeface="Arial" charset="0"/>
                </a:endParaRPr>
              </a:p>
            </p:txBody>
          </p:sp>
          <p:sp>
            <p:nvSpPr>
              <p:cNvPr id="72751" name="Freeform 47"/>
              <p:cNvSpPr>
                <a:spLocks/>
              </p:cNvSpPr>
              <p:nvPr/>
            </p:nvSpPr>
            <p:spPr bwMode="hidden">
              <a:xfrm>
                <a:off x="4463" y="3558"/>
                <a:ext cx="66" cy="48"/>
              </a:xfrm>
              <a:custGeom>
                <a:avLst/>
                <a:gdLst/>
                <a:ahLst/>
                <a:cxnLst>
                  <a:cxn ang="0">
                    <a:pos x="66" y="18"/>
                  </a:cxn>
                  <a:cxn ang="0">
                    <a:pos x="48" y="0"/>
                  </a:cxn>
                  <a:cxn ang="0">
                    <a:pos x="24" y="12"/>
                  </a:cxn>
                  <a:cxn ang="0">
                    <a:pos x="0" y="30"/>
                  </a:cxn>
                  <a:cxn ang="0">
                    <a:pos x="12" y="48"/>
                  </a:cxn>
                  <a:cxn ang="0">
                    <a:pos x="42" y="30"/>
                  </a:cxn>
                  <a:cxn ang="0">
                    <a:pos x="66" y="18"/>
                  </a:cxn>
                  <a:cxn ang="0">
                    <a:pos x="66" y="18"/>
                  </a:cxn>
                </a:cxnLst>
                <a:rect l="0" t="0" r="r" b="b"/>
                <a:pathLst>
                  <a:path w="66" h="48">
                    <a:moveTo>
                      <a:pt x="66" y="18"/>
                    </a:moveTo>
                    <a:lnTo>
                      <a:pt x="48" y="0"/>
                    </a:lnTo>
                    <a:lnTo>
                      <a:pt x="24" y="12"/>
                    </a:lnTo>
                    <a:lnTo>
                      <a:pt x="0" y="30"/>
                    </a:lnTo>
                    <a:lnTo>
                      <a:pt x="12" y="48"/>
                    </a:lnTo>
                    <a:lnTo>
                      <a:pt x="42" y="30"/>
                    </a:lnTo>
                    <a:lnTo>
                      <a:pt x="66" y="18"/>
                    </a:lnTo>
                    <a:lnTo>
                      <a:pt x="66"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a:defRPr/>
                </a:pPr>
                <a:endParaRPr lang="ru-RU">
                  <a:latin typeface="Arial" charset="0"/>
                </a:endParaRPr>
              </a:p>
            </p:txBody>
          </p:sp>
          <p:sp>
            <p:nvSpPr>
              <p:cNvPr id="72752" name="Oval 48"/>
              <p:cNvSpPr>
                <a:spLocks noChangeArrowheads="1"/>
              </p:cNvSpPr>
              <p:nvPr/>
            </p:nvSpPr>
            <p:spPr bwMode="hidden">
              <a:xfrm>
                <a:off x="4546" y="3608"/>
                <a:ext cx="518" cy="319"/>
              </a:xfrm>
              <a:prstGeom prst="ellipse">
                <a:avLst/>
              </a:prstGeom>
              <a:gradFill rotWithShape="0">
                <a:gsLst>
                  <a:gs pos="0">
                    <a:schemeClr val="accent2">
                      <a:gamma/>
                      <a:shade val="94118"/>
                      <a:invGamma/>
                    </a:schemeClr>
                  </a:gs>
                  <a:gs pos="100000">
                    <a:schemeClr val="accent2"/>
                  </a:gs>
                </a:gsLst>
                <a:lin ang="0" scaled="1"/>
              </a:gradFill>
              <a:ln w="9525">
                <a:noFill/>
                <a:round/>
                <a:headEnd/>
                <a:tailEnd/>
              </a:ln>
              <a:effectLst/>
            </p:spPr>
            <p:txBody>
              <a:bodyPr/>
              <a:lstStyle/>
              <a:p>
                <a:pPr>
                  <a:defRPr/>
                </a:pPr>
                <a:endParaRPr lang="ru-RU">
                  <a:latin typeface="Arial" charset="0"/>
                </a:endParaRPr>
              </a:p>
            </p:txBody>
          </p:sp>
          <p:sp>
            <p:nvSpPr>
              <p:cNvPr id="72753" name="Oval 49"/>
              <p:cNvSpPr>
                <a:spLocks noChangeArrowheads="1"/>
              </p:cNvSpPr>
              <p:nvPr/>
            </p:nvSpPr>
            <p:spPr bwMode="hidden">
              <a:xfrm>
                <a:off x="4578" y="3630"/>
                <a:ext cx="446" cy="271"/>
              </a:xfrm>
              <a:prstGeom prst="ellipse">
                <a:avLst/>
              </a:prstGeom>
              <a:gradFill rotWithShape="0">
                <a:gsLst>
                  <a:gs pos="0">
                    <a:schemeClr val="accent2">
                      <a:gamma/>
                      <a:tint val="96863"/>
                      <a:invGamma/>
                    </a:schemeClr>
                  </a:gs>
                  <a:gs pos="100000">
                    <a:schemeClr val="accent2"/>
                  </a:gs>
                </a:gsLst>
                <a:lin ang="5400000" scaled="1"/>
              </a:gradFill>
              <a:ln w="9525">
                <a:noFill/>
                <a:round/>
                <a:headEnd/>
                <a:tailEnd/>
              </a:ln>
              <a:effectLst/>
            </p:spPr>
            <p:txBody>
              <a:bodyPr/>
              <a:lstStyle/>
              <a:p>
                <a:pPr>
                  <a:defRPr/>
                </a:pPr>
                <a:endParaRPr lang="ru-RU">
                  <a:latin typeface="Arial" charset="0"/>
                </a:endParaRPr>
              </a:p>
            </p:txBody>
          </p:sp>
          <p:sp>
            <p:nvSpPr>
              <p:cNvPr id="72754" name="Oval 50"/>
              <p:cNvSpPr>
                <a:spLocks noChangeArrowheads="1"/>
              </p:cNvSpPr>
              <p:nvPr/>
            </p:nvSpPr>
            <p:spPr bwMode="hidden">
              <a:xfrm>
                <a:off x="4610" y="3650"/>
                <a:ext cx="386" cy="233"/>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a:defRPr/>
                </a:pPr>
                <a:endParaRPr lang="ru-RU">
                  <a:latin typeface="Arial" charset="0"/>
                </a:endParaRPr>
              </a:p>
            </p:txBody>
          </p:sp>
          <p:sp>
            <p:nvSpPr>
              <p:cNvPr id="72755" name="Oval 51"/>
              <p:cNvSpPr>
                <a:spLocks noChangeArrowheads="1"/>
              </p:cNvSpPr>
              <p:nvPr/>
            </p:nvSpPr>
            <p:spPr bwMode="hidden">
              <a:xfrm>
                <a:off x="4654" y="3678"/>
                <a:ext cx="298" cy="177"/>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pPr>
                  <a:defRPr/>
                </a:pPr>
                <a:endParaRPr lang="ru-RU">
                  <a:latin typeface="Arial" charset="0"/>
                </a:endParaRPr>
              </a:p>
            </p:txBody>
          </p:sp>
          <p:sp>
            <p:nvSpPr>
              <p:cNvPr id="72756" name="Oval 52"/>
              <p:cNvSpPr>
                <a:spLocks noChangeArrowheads="1"/>
              </p:cNvSpPr>
              <p:nvPr/>
            </p:nvSpPr>
            <p:spPr bwMode="hidden">
              <a:xfrm>
                <a:off x="4690" y="3698"/>
                <a:ext cx="222" cy="139"/>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a:defRPr/>
                </a:pPr>
                <a:endParaRPr lang="ru-RU">
                  <a:latin typeface="Arial" charset="0"/>
                </a:endParaRPr>
              </a:p>
            </p:txBody>
          </p:sp>
          <p:sp>
            <p:nvSpPr>
              <p:cNvPr id="72757" name="Oval 53"/>
              <p:cNvSpPr>
                <a:spLocks noChangeArrowheads="1"/>
              </p:cNvSpPr>
              <p:nvPr/>
            </p:nvSpPr>
            <p:spPr bwMode="hidden">
              <a:xfrm>
                <a:off x="4738" y="3728"/>
                <a:ext cx="126" cy="81"/>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pPr>
                  <a:defRPr/>
                </a:pPr>
                <a:endParaRPr lang="ru-RU">
                  <a:latin typeface="Arial" charset="0"/>
                </a:endParaRPr>
              </a:p>
            </p:txBody>
          </p:sp>
        </p:grpSp>
        <p:grpSp>
          <p:nvGrpSpPr>
            <p:cNvPr id="1037" name="Group 54"/>
            <p:cNvGrpSpPr>
              <a:grpSpLocks/>
            </p:cNvGrpSpPr>
            <p:nvPr userDrawn="1"/>
          </p:nvGrpSpPr>
          <p:grpSpPr bwMode="auto">
            <a:xfrm>
              <a:off x="5280" y="3024"/>
              <a:ext cx="425" cy="258"/>
              <a:chOff x="5280" y="3024"/>
              <a:chExt cx="425" cy="258"/>
            </a:xfrm>
          </p:grpSpPr>
          <p:sp>
            <p:nvSpPr>
              <p:cNvPr id="72759" name="Freeform 55"/>
              <p:cNvSpPr>
                <a:spLocks/>
              </p:cNvSpPr>
              <p:nvPr/>
            </p:nvSpPr>
            <p:spPr bwMode="hidden">
              <a:xfrm>
                <a:off x="5280" y="3186"/>
                <a:ext cx="383" cy="96"/>
              </a:xfrm>
              <a:custGeom>
                <a:avLst/>
                <a:gdLst/>
                <a:ahLst/>
                <a:cxnLst>
                  <a:cxn ang="0">
                    <a:pos x="209" y="96"/>
                  </a:cxn>
                  <a:cxn ang="0">
                    <a:pos x="143" y="90"/>
                  </a:cxn>
                  <a:cxn ang="0">
                    <a:pos x="83" y="66"/>
                  </a:cxn>
                  <a:cxn ang="0">
                    <a:pos x="35" y="36"/>
                  </a:cxn>
                  <a:cxn ang="0">
                    <a:pos x="6" y="0"/>
                  </a:cxn>
                  <a:cxn ang="0">
                    <a:pos x="0" y="6"/>
                  </a:cxn>
                  <a:cxn ang="0">
                    <a:pos x="29" y="42"/>
                  </a:cxn>
                  <a:cxn ang="0">
                    <a:pos x="77" y="72"/>
                  </a:cxn>
                  <a:cxn ang="0">
                    <a:pos x="137" y="90"/>
                  </a:cxn>
                  <a:cxn ang="0">
                    <a:pos x="209" y="96"/>
                  </a:cxn>
                  <a:cxn ang="0">
                    <a:pos x="263" y="90"/>
                  </a:cxn>
                  <a:cxn ang="0">
                    <a:pos x="311" y="84"/>
                  </a:cxn>
                  <a:cxn ang="0">
                    <a:pos x="352" y="66"/>
                  </a:cxn>
                  <a:cxn ang="0">
                    <a:pos x="382" y="42"/>
                  </a:cxn>
                  <a:cxn ang="0">
                    <a:pos x="376" y="42"/>
                  </a:cxn>
                  <a:cxn ang="0">
                    <a:pos x="346" y="66"/>
                  </a:cxn>
                  <a:cxn ang="0">
                    <a:pos x="305" y="78"/>
                  </a:cxn>
                  <a:cxn ang="0">
                    <a:pos x="263" y="90"/>
                  </a:cxn>
                  <a:cxn ang="0">
                    <a:pos x="209" y="96"/>
                  </a:cxn>
                  <a:cxn ang="0">
                    <a:pos x="209" y="96"/>
                  </a:cxn>
                </a:cxnLst>
                <a:rect l="0" t="0" r="r" b="b"/>
                <a:pathLst>
                  <a:path w="382" h="96">
                    <a:moveTo>
                      <a:pt x="209" y="96"/>
                    </a:moveTo>
                    <a:lnTo>
                      <a:pt x="143" y="90"/>
                    </a:lnTo>
                    <a:lnTo>
                      <a:pt x="83" y="66"/>
                    </a:lnTo>
                    <a:lnTo>
                      <a:pt x="35" y="36"/>
                    </a:lnTo>
                    <a:lnTo>
                      <a:pt x="6" y="0"/>
                    </a:lnTo>
                    <a:lnTo>
                      <a:pt x="0" y="6"/>
                    </a:lnTo>
                    <a:lnTo>
                      <a:pt x="29" y="42"/>
                    </a:lnTo>
                    <a:lnTo>
                      <a:pt x="77" y="72"/>
                    </a:lnTo>
                    <a:lnTo>
                      <a:pt x="137" y="90"/>
                    </a:lnTo>
                    <a:lnTo>
                      <a:pt x="209" y="96"/>
                    </a:lnTo>
                    <a:lnTo>
                      <a:pt x="263" y="90"/>
                    </a:lnTo>
                    <a:lnTo>
                      <a:pt x="311" y="84"/>
                    </a:lnTo>
                    <a:lnTo>
                      <a:pt x="352" y="66"/>
                    </a:lnTo>
                    <a:lnTo>
                      <a:pt x="382" y="42"/>
                    </a:lnTo>
                    <a:lnTo>
                      <a:pt x="376" y="42"/>
                    </a:lnTo>
                    <a:lnTo>
                      <a:pt x="346" y="66"/>
                    </a:lnTo>
                    <a:lnTo>
                      <a:pt x="305" y="78"/>
                    </a:lnTo>
                    <a:lnTo>
                      <a:pt x="263" y="90"/>
                    </a:lnTo>
                    <a:lnTo>
                      <a:pt x="209" y="96"/>
                    </a:lnTo>
                    <a:lnTo>
                      <a:pt x="209" y="96"/>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ru-RU">
                  <a:latin typeface="Arial" charset="0"/>
                </a:endParaRPr>
              </a:p>
            </p:txBody>
          </p:sp>
          <p:sp>
            <p:nvSpPr>
              <p:cNvPr id="72760" name="Freeform 56"/>
              <p:cNvSpPr>
                <a:spLocks/>
              </p:cNvSpPr>
              <p:nvPr/>
            </p:nvSpPr>
            <p:spPr bwMode="hidden">
              <a:xfrm>
                <a:off x="5315" y="3024"/>
                <a:ext cx="258" cy="54"/>
              </a:xfrm>
              <a:custGeom>
                <a:avLst/>
                <a:gdLst/>
                <a:ahLst/>
                <a:cxnLst>
                  <a:cxn ang="0">
                    <a:pos x="174" y="0"/>
                  </a:cxn>
                  <a:cxn ang="0">
                    <a:pos x="216" y="6"/>
                  </a:cxn>
                  <a:cxn ang="0">
                    <a:pos x="258" y="12"/>
                  </a:cxn>
                  <a:cxn ang="0">
                    <a:pos x="252" y="6"/>
                  </a:cxn>
                  <a:cxn ang="0">
                    <a:pos x="216" y="0"/>
                  </a:cxn>
                  <a:cxn ang="0">
                    <a:pos x="174" y="0"/>
                  </a:cxn>
                  <a:cxn ang="0">
                    <a:pos x="120" y="6"/>
                  </a:cxn>
                  <a:cxn ang="0">
                    <a:pos x="78" y="12"/>
                  </a:cxn>
                  <a:cxn ang="0">
                    <a:pos x="36" y="30"/>
                  </a:cxn>
                  <a:cxn ang="0">
                    <a:pos x="0" y="48"/>
                  </a:cxn>
                  <a:cxn ang="0">
                    <a:pos x="6" y="54"/>
                  </a:cxn>
                  <a:cxn ang="0">
                    <a:pos x="36" y="36"/>
                  </a:cxn>
                  <a:cxn ang="0">
                    <a:pos x="78" y="18"/>
                  </a:cxn>
                  <a:cxn ang="0">
                    <a:pos x="120" y="6"/>
                  </a:cxn>
                  <a:cxn ang="0">
                    <a:pos x="174" y="0"/>
                  </a:cxn>
                  <a:cxn ang="0">
                    <a:pos x="174" y="0"/>
                  </a:cxn>
                </a:cxnLst>
                <a:rect l="0" t="0" r="r" b="b"/>
                <a:pathLst>
                  <a:path w="258" h="54">
                    <a:moveTo>
                      <a:pt x="174" y="0"/>
                    </a:moveTo>
                    <a:lnTo>
                      <a:pt x="216" y="6"/>
                    </a:lnTo>
                    <a:lnTo>
                      <a:pt x="258" y="12"/>
                    </a:lnTo>
                    <a:lnTo>
                      <a:pt x="252" y="6"/>
                    </a:lnTo>
                    <a:lnTo>
                      <a:pt x="216" y="0"/>
                    </a:lnTo>
                    <a:lnTo>
                      <a:pt x="174" y="0"/>
                    </a:lnTo>
                    <a:lnTo>
                      <a:pt x="120" y="6"/>
                    </a:lnTo>
                    <a:lnTo>
                      <a:pt x="78" y="12"/>
                    </a:lnTo>
                    <a:lnTo>
                      <a:pt x="36" y="30"/>
                    </a:lnTo>
                    <a:lnTo>
                      <a:pt x="0" y="48"/>
                    </a:lnTo>
                    <a:lnTo>
                      <a:pt x="6" y="54"/>
                    </a:lnTo>
                    <a:lnTo>
                      <a:pt x="36" y="36"/>
                    </a:lnTo>
                    <a:lnTo>
                      <a:pt x="78" y="18"/>
                    </a:lnTo>
                    <a:lnTo>
                      <a:pt x="120" y="6"/>
                    </a:lnTo>
                    <a:lnTo>
                      <a:pt x="174" y="0"/>
                    </a:lnTo>
                    <a:lnTo>
                      <a:pt x="174" y="0"/>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ru-RU">
                  <a:latin typeface="Arial" charset="0"/>
                </a:endParaRPr>
              </a:p>
            </p:txBody>
          </p:sp>
          <p:sp>
            <p:nvSpPr>
              <p:cNvPr id="72761" name="Freeform 57"/>
              <p:cNvSpPr>
                <a:spLocks/>
              </p:cNvSpPr>
              <p:nvPr/>
            </p:nvSpPr>
            <p:spPr bwMode="hidden">
              <a:xfrm>
                <a:off x="5645" y="3066"/>
                <a:ext cx="60" cy="156"/>
              </a:xfrm>
              <a:custGeom>
                <a:avLst/>
                <a:gdLst/>
                <a:ahLst/>
                <a:cxnLst>
                  <a:cxn ang="0">
                    <a:pos x="54" y="90"/>
                  </a:cxn>
                  <a:cxn ang="0">
                    <a:pos x="48" y="126"/>
                  </a:cxn>
                  <a:cxn ang="0">
                    <a:pos x="24" y="156"/>
                  </a:cxn>
                  <a:cxn ang="0">
                    <a:pos x="30" y="156"/>
                  </a:cxn>
                  <a:cxn ang="0">
                    <a:pos x="54" y="126"/>
                  </a:cxn>
                  <a:cxn ang="0">
                    <a:pos x="60" y="90"/>
                  </a:cxn>
                  <a:cxn ang="0">
                    <a:pos x="54" y="66"/>
                  </a:cxn>
                  <a:cxn ang="0">
                    <a:pos x="48" y="42"/>
                  </a:cxn>
                  <a:cxn ang="0">
                    <a:pos x="30" y="18"/>
                  </a:cxn>
                  <a:cxn ang="0">
                    <a:pos x="6" y="0"/>
                  </a:cxn>
                  <a:cxn ang="0">
                    <a:pos x="0" y="6"/>
                  </a:cxn>
                  <a:cxn ang="0">
                    <a:pos x="24" y="24"/>
                  </a:cxn>
                  <a:cxn ang="0">
                    <a:pos x="42" y="42"/>
                  </a:cxn>
                  <a:cxn ang="0">
                    <a:pos x="48" y="66"/>
                  </a:cxn>
                  <a:cxn ang="0">
                    <a:pos x="54" y="90"/>
                  </a:cxn>
                  <a:cxn ang="0">
                    <a:pos x="54" y="90"/>
                  </a:cxn>
                </a:cxnLst>
                <a:rect l="0" t="0" r="r" b="b"/>
                <a:pathLst>
                  <a:path w="60" h="156">
                    <a:moveTo>
                      <a:pt x="54" y="90"/>
                    </a:moveTo>
                    <a:lnTo>
                      <a:pt x="48" y="126"/>
                    </a:lnTo>
                    <a:lnTo>
                      <a:pt x="24" y="156"/>
                    </a:lnTo>
                    <a:lnTo>
                      <a:pt x="30" y="156"/>
                    </a:lnTo>
                    <a:lnTo>
                      <a:pt x="54" y="126"/>
                    </a:lnTo>
                    <a:lnTo>
                      <a:pt x="60" y="90"/>
                    </a:lnTo>
                    <a:lnTo>
                      <a:pt x="54" y="66"/>
                    </a:lnTo>
                    <a:lnTo>
                      <a:pt x="48" y="42"/>
                    </a:lnTo>
                    <a:lnTo>
                      <a:pt x="30" y="18"/>
                    </a:lnTo>
                    <a:lnTo>
                      <a:pt x="6" y="0"/>
                    </a:lnTo>
                    <a:lnTo>
                      <a:pt x="0" y="6"/>
                    </a:lnTo>
                    <a:lnTo>
                      <a:pt x="24" y="24"/>
                    </a:lnTo>
                    <a:lnTo>
                      <a:pt x="42" y="42"/>
                    </a:lnTo>
                    <a:lnTo>
                      <a:pt x="48" y="66"/>
                    </a:lnTo>
                    <a:lnTo>
                      <a:pt x="54" y="90"/>
                    </a:lnTo>
                    <a:lnTo>
                      <a:pt x="54" y="90"/>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ru-RU">
                  <a:latin typeface="Arial" charset="0"/>
                </a:endParaRPr>
              </a:p>
            </p:txBody>
          </p:sp>
          <p:sp>
            <p:nvSpPr>
              <p:cNvPr id="72762" name="Freeform 58"/>
              <p:cNvSpPr>
                <a:spLocks/>
              </p:cNvSpPr>
              <p:nvPr/>
            </p:nvSpPr>
            <p:spPr bwMode="hidden">
              <a:xfrm>
                <a:off x="5375" y="3246"/>
                <a:ext cx="192" cy="18"/>
              </a:xfrm>
              <a:custGeom>
                <a:avLst/>
                <a:gdLst/>
                <a:ahLst/>
                <a:cxnLst>
                  <a:cxn ang="0">
                    <a:pos x="114" y="12"/>
                  </a:cxn>
                  <a:cxn ang="0">
                    <a:pos x="72" y="6"/>
                  </a:cxn>
                  <a:cxn ang="0">
                    <a:pos x="30" y="0"/>
                  </a:cxn>
                  <a:cxn ang="0">
                    <a:pos x="0" y="0"/>
                  </a:cxn>
                  <a:cxn ang="0">
                    <a:pos x="54" y="12"/>
                  </a:cxn>
                  <a:cxn ang="0">
                    <a:pos x="114" y="18"/>
                  </a:cxn>
                  <a:cxn ang="0">
                    <a:pos x="156" y="18"/>
                  </a:cxn>
                  <a:cxn ang="0">
                    <a:pos x="192" y="12"/>
                  </a:cxn>
                  <a:cxn ang="0">
                    <a:pos x="186" y="0"/>
                  </a:cxn>
                  <a:cxn ang="0">
                    <a:pos x="150" y="6"/>
                  </a:cxn>
                  <a:cxn ang="0">
                    <a:pos x="114" y="12"/>
                  </a:cxn>
                  <a:cxn ang="0">
                    <a:pos x="114" y="12"/>
                  </a:cxn>
                </a:cxnLst>
                <a:rect l="0" t="0" r="r" b="b"/>
                <a:pathLst>
                  <a:path w="192" h="18">
                    <a:moveTo>
                      <a:pt x="114" y="12"/>
                    </a:moveTo>
                    <a:lnTo>
                      <a:pt x="72" y="6"/>
                    </a:lnTo>
                    <a:lnTo>
                      <a:pt x="30" y="0"/>
                    </a:lnTo>
                    <a:lnTo>
                      <a:pt x="0" y="0"/>
                    </a:lnTo>
                    <a:lnTo>
                      <a:pt x="54" y="12"/>
                    </a:lnTo>
                    <a:lnTo>
                      <a:pt x="114" y="18"/>
                    </a:lnTo>
                    <a:lnTo>
                      <a:pt x="156" y="18"/>
                    </a:lnTo>
                    <a:lnTo>
                      <a:pt x="192" y="12"/>
                    </a:lnTo>
                    <a:lnTo>
                      <a:pt x="186" y="0"/>
                    </a:lnTo>
                    <a:lnTo>
                      <a:pt x="150" y="6"/>
                    </a:lnTo>
                    <a:lnTo>
                      <a:pt x="114" y="12"/>
                    </a:lnTo>
                    <a:lnTo>
                      <a:pt x="114" y="12"/>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ru-RU">
                  <a:latin typeface="Arial" charset="0"/>
                </a:endParaRPr>
              </a:p>
            </p:txBody>
          </p:sp>
          <p:sp>
            <p:nvSpPr>
              <p:cNvPr id="72763" name="Freeform 59"/>
              <p:cNvSpPr>
                <a:spLocks/>
              </p:cNvSpPr>
              <p:nvPr/>
            </p:nvSpPr>
            <p:spPr bwMode="hidden">
              <a:xfrm>
                <a:off x="5304" y="3042"/>
                <a:ext cx="161" cy="186"/>
              </a:xfrm>
              <a:custGeom>
                <a:avLst/>
                <a:gdLst/>
                <a:ahLst/>
                <a:cxnLst>
                  <a:cxn ang="0">
                    <a:pos x="11" y="114"/>
                  </a:cxn>
                  <a:cxn ang="0">
                    <a:pos x="17" y="96"/>
                  </a:cxn>
                  <a:cxn ang="0">
                    <a:pos x="23" y="78"/>
                  </a:cxn>
                  <a:cxn ang="0">
                    <a:pos x="53" y="42"/>
                  </a:cxn>
                  <a:cxn ang="0">
                    <a:pos x="101" y="18"/>
                  </a:cxn>
                  <a:cxn ang="0">
                    <a:pos x="155" y="6"/>
                  </a:cxn>
                  <a:cxn ang="0">
                    <a:pos x="161" y="0"/>
                  </a:cxn>
                  <a:cxn ang="0">
                    <a:pos x="95" y="12"/>
                  </a:cxn>
                  <a:cxn ang="0">
                    <a:pos x="47" y="36"/>
                  </a:cxn>
                  <a:cxn ang="0">
                    <a:pos x="11" y="72"/>
                  </a:cxn>
                  <a:cxn ang="0">
                    <a:pos x="5" y="90"/>
                  </a:cxn>
                  <a:cxn ang="0">
                    <a:pos x="0" y="114"/>
                  </a:cxn>
                  <a:cxn ang="0">
                    <a:pos x="11" y="150"/>
                  </a:cxn>
                  <a:cxn ang="0">
                    <a:pos x="23" y="168"/>
                  </a:cxn>
                  <a:cxn ang="0">
                    <a:pos x="41" y="186"/>
                  </a:cxn>
                  <a:cxn ang="0">
                    <a:pos x="65" y="186"/>
                  </a:cxn>
                  <a:cxn ang="0">
                    <a:pos x="41" y="168"/>
                  </a:cxn>
                  <a:cxn ang="0">
                    <a:pos x="23" y="150"/>
                  </a:cxn>
                  <a:cxn ang="0">
                    <a:pos x="17" y="132"/>
                  </a:cxn>
                  <a:cxn ang="0">
                    <a:pos x="11" y="114"/>
                  </a:cxn>
                  <a:cxn ang="0">
                    <a:pos x="11" y="114"/>
                  </a:cxn>
                </a:cxnLst>
                <a:rect l="0" t="0" r="r" b="b"/>
                <a:pathLst>
                  <a:path w="161" h="186">
                    <a:moveTo>
                      <a:pt x="11" y="114"/>
                    </a:moveTo>
                    <a:lnTo>
                      <a:pt x="17" y="96"/>
                    </a:lnTo>
                    <a:lnTo>
                      <a:pt x="23" y="78"/>
                    </a:lnTo>
                    <a:lnTo>
                      <a:pt x="53" y="42"/>
                    </a:lnTo>
                    <a:lnTo>
                      <a:pt x="101" y="18"/>
                    </a:lnTo>
                    <a:lnTo>
                      <a:pt x="155" y="6"/>
                    </a:lnTo>
                    <a:lnTo>
                      <a:pt x="161" y="0"/>
                    </a:lnTo>
                    <a:lnTo>
                      <a:pt x="95" y="12"/>
                    </a:lnTo>
                    <a:lnTo>
                      <a:pt x="47" y="36"/>
                    </a:lnTo>
                    <a:lnTo>
                      <a:pt x="11" y="72"/>
                    </a:lnTo>
                    <a:lnTo>
                      <a:pt x="5" y="90"/>
                    </a:lnTo>
                    <a:lnTo>
                      <a:pt x="0" y="114"/>
                    </a:lnTo>
                    <a:lnTo>
                      <a:pt x="11" y="150"/>
                    </a:lnTo>
                    <a:lnTo>
                      <a:pt x="23" y="168"/>
                    </a:lnTo>
                    <a:lnTo>
                      <a:pt x="41" y="186"/>
                    </a:lnTo>
                    <a:lnTo>
                      <a:pt x="65" y="186"/>
                    </a:lnTo>
                    <a:lnTo>
                      <a:pt x="41" y="168"/>
                    </a:lnTo>
                    <a:lnTo>
                      <a:pt x="23" y="150"/>
                    </a:lnTo>
                    <a:lnTo>
                      <a:pt x="17" y="132"/>
                    </a:lnTo>
                    <a:lnTo>
                      <a:pt x="11" y="114"/>
                    </a:lnTo>
                    <a:lnTo>
                      <a:pt x="11" y="114"/>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ru-RU">
                  <a:latin typeface="Arial" charset="0"/>
                </a:endParaRPr>
              </a:p>
            </p:txBody>
          </p:sp>
          <p:sp>
            <p:nvSpPr>
              <p:cNvPr id="72764" name="Freeform 60"/>
              <p:cNvSpPr>
                <a:spLocks/>
              </p:cNvSpPr>
              <p:nvPr/>
            </p:nvSpPr>
            <p:spPr bwMode="hidden">
              <a:xfrm>
                <a:off x="5489" y="3042"/>
                <a:ext cx="186" cy="210"/>
              </a:xfrm>
              <a:custGeom>
                <a:avLst/>
                <a:gdLst/>
                <a:ahLst/>
                <a:cxnLst>
                  <a:cxn ang="0">
                    <a:pos x="0" y="6"/>
                  </a:cxn>
                  <a:cxn ang="0">
                    <a:pos x="66" y="12"/>
                  </a:cxn>
                  <a:cxn ang="0">
                    <a:pos x="119" y="36"/>
                  </a:cxn>
                  <a:cxn ang="0">
                    <a:pos x="155" y="72"/>
                  </a:cxn>
                  <a:cxn ang="0">
                    <a:pos x="161" y="90"/>
                  </a:cxn>
                  <a:cxn ang="0">
                    <a:pos x="167" y="114"/>
                  </a:cxn>
                  <a:cxn ang="0">
                    <a:pos x="161" y="138"/>
                  </a:cxn>
                  <a:cxn ang="0">
                    <a:pos x="149" y="162"/>
                  </a:cxn>
                  <a:cxn ang="0">
                    <a:pos x="119" y="180"/>
                  </a:cxn>
                  <a:cxn ang="0">
                    <a:pos x="90" y="198"/>
                  </a:cxn>
                  <a:cxn ang="0">
                    <a:pos x="96" y="210"/>
                  </a:cxn>
                  <a:cxn ang="0">
                    <a:pos x="131" y="192"/>
                  </a:cxn>
                  <a:cxn ang="0">
                    <a:pos x="161" y="168"/>
                  </a:cxn>
                  <a:cxn ang="0">
                    <a:pos x="179" y="144"/>
                  </a:cxn>
                  <a:cxn ang="0">
                    <a:pos x="185" y="114"/>
                  </a:cxn>
                  <a:cxn ang="0">
                    <a:pos x="179" y="90"/>
                  </a:cxn>
                  <a:cxn ang="0">
                    <a:pos x="173" y="66"/>
                  </a:cxn>
                  <a:cxn ang="0">
                    <a:pos x="155" y="48"/>
                  </a:cxn>
                  <a:cxn ang="0">
                    <a:pos x="131" y="30"/>
                  </a:cxn>
                  <a:cxn ang="0">
                    <a:pos x="72" y="6"/>
                  </a:cxn>
                  <a:cxn ang="0">
                    <a:pos x="0" y="0"/>
                  </a:cxn>
                  <a:cxn ang="0">
                    <a:pos x="0" y="6"/>
                  </a:cxn>
                  <a:cxn ang="0">
                    <a:pos x="0" y="6"/>
                  </a:cxn>
                  <a:cxn ang="0">
                    <a:pos x="0" y="6"/>
                  </a:cxn>
                </a:cxnLst>
                <a:rect l="0" t="0" r="r" b="b"/>
                <a:pathLst>
                  <a:path w="185" h="210">
                    <a:moveTo>
                      <a:pt x="0" y="6"/>
                    </a:moveTo>
                    <a:lnTo>
                      <a:pt x="66" y="12"/>
                    </a:lnTo>
                    <a:lnTo>
                      <a:pt x="119" y="36"/>
                    </a:lnTo>
                    <a:lnTo>
                      <a:pt x="155" y="72"/>
                    </a:lnTo>
                    <a:lnTo>
                      <a:pt x="161" y="90"/>
                    </a:lnTo>
                    <a:lnTo>
                      <a:pt x="167" y="114"/>
                    </a:lnTo>
                    <a:lnTo>
                      <a:pt x="161" y="138"/>
                    </a:lnTo>
                    <a:lnTo>
                      <a:pt x="149" y="162"/>
                    </a:lnTo>
                    <a:lnTo>
                      <a:pt x="119" y="180"/>
                    </a:lnTo>
                    <a:lnTo>
                      <a:pt x="90" y="198"/>
                    </a:lnTo>
                    <a:lnTo>
                      <a:pt x="96" y="210"/>
                    </a:lnTo>
                    <a:lnTo>
                      <a:pt x="131" y="192"/>
                    </a:lnTo>
                    <a:lnTo>
                      <a:pt x="161" y="168"/>
                    </a:lnTo>
                    <a:lnTo>
                      <a:pt x="179" y="144"/>
                    </a:lnTo>
                    <a:lnTo>
                      <a:pt x="185" y="114"/>
                    </a:lnTo>
                    <a:lnTo>
                      <a:pt x="179" y="90"/>
                    </a:lnTo>
                    <a:lnTo>
                      <a:pt x="173" y="66"/>
                    </a:lnTo>
                    <a:lnTo>
                      <a:pt x="155" y="48"/>
                    </a:lnTo>
                    <a:lnTo>
                      <a:pt x="131" y="30"/>
                    </a:lnTo>
                    <a:lnTo>
                      <a:pt x="72" y="6"/>
                    </a:lnTo>
                    <a:lnTo>
                      <a:pt x="0" y="0"/>
                    </a:lnTo>
                    <a:lnTo>
                      <a:pt x="0" y="6"/>
                    </a:lnTo>
                    <a:lnTo>
                      <a:pt x="0" y="6"/>
                    </a:lnTo>
                    <a:lnTo>
                      <a:pt x="0" y="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ru-RU">
                  <a:latin typeface="Arial" charset="0"/>
                </a:endParaRPr>
              </a:p>
            </p:txBody>
          </p:sp>
          <p:sp>
            <p:nvSpPr>
              <p:cNvPr id="72765" name="Freeform 61"/>
              <p:cNvSpPr>
                <a:spLocks noEditPoints="1"/>
              </p:cNvSpPr>
              <p:nvPr/>
            </p:nvSpPr>
            <p:spPr bwMode="hidden">
              <a:xfrm>
                <a:off x="5345" y="3058"/>
                <a:ext cx="299" cy="186"/>
              </a:xfrm>
              <a:custGeom>
                <a:avLst/>
                <a:gdLst/>
                <a:ahLst/>
                <a:cxnLst>
                  <a:cxn ang="0">
                    <a:pos x="150" y="0"/>
                  </a:cxn>
                  <a:cxn ang="0">
                    <a:pos x="90" y="6"/>
                  </a:cxn>
                  <a:cxn ang="0">
                    <a:pos x="42" y="30"/>
                  </a:cxn>
                  <a:cxn ang="0">
                    <a:pos x="12" y="54"/>
                  </a:cxn>
                  <a:cxn ang="0">
                    <a:pos x="6" y="72"/>
                  </a:cxn>
                  <a:cxn ang="0">
                    <a:pos x="0" y="90"/>
                  </a:cxn>
                  <a:cxn ang="0">
                    <a:pos x="6" y="108"/>
                  </a:cxn>
                  <a:cxn ang="0">
                    <a:pos x="12" y="126"/>
                  </a:cxn>
                  <a:cxn ang="0">
                    <a:pos x="42" y="156"/>
                  </a:cxn>
                  <a:cxn ang="0">
                    <a:pos x="90" y="180"/>
                  </a:cxn>
                  <a:cxn ang="0">
                    <a:pos x="150" y="186"/>
                  </a:cxn>
                  <a:cxn ang="0">
                    <a:pos x="209" y="180"/>
                  </a:cxn>
                  <a:cxn ang="0">
                    <a:pos x="257" y="156"/>
                  </a:cxn>
                  <a:cxn ang="0">
                    <a:pos x="287" y="126"/>
                  </a:cxn>
                  <a:cxn ang="0">
                    <a:pos x="299" y="108"/>
                  </a:cxn>
                  <a:cxn ang="0">
                    <a:pos x="299" y="90"/>
                  </a:cxn>
                  <a:cxn ang="0">
                    <a:pos x="299" y="72"/>
                  </a:cxn>
                  <a:cxn ang="0">
                    <a:pos x="287" y="54"/>
                  </a:cxn>
                  <a:cxn ang="0">
                    <a:pos x="257" y="30"/>
                  </a:cxn>
                  <a:cxn ang="0">
                    <a:pos x="209" y="6"/>
                  </a:cxn>
                  <a:cxn ang="0">
                    <a:pos x="150" y="0"/>
                  </a:cxn>
                  <a:cxn ang="0">
                    <a:pos x="150" y="0"/>
                  </a:cxn>
                  <a:cxn ang="0">
                    <a:pos x="150" y="180"/>
                  </a:cxn>
                  <a:cxn ang="0">
                    <a:pos x="96" y="174"/>
                  </a:cxn>
                  <a:cxn ang="0">
                    <a:pos x="48" y="156"/>
                  </a:cxn>
                  <a:cxn ang="0">
                    <a:pos x="18" y="126"/>
                  </a:cxn>
                  <a:cxn ang="0">
                    <a:pos x="12" y="108"/>
                  </a:cxn>
                  <a:cxn ang="0">
                    <a:pos x="6" y="90"/>
                  </a:cxn>
                  <a:cxn ang="0">
                    <a:pos x="12" y="72"/>
                  </a:cxn>
                  <a:cxn ang="0">
                    <a:pos x="18" y="54"/>
                  </a:cxn>
                  <a:cxn ang="0">
                    <a:pos x="48" y="30"/>
                  </a:cxn>
                  <a:cxn ang="0">
                    <a:pos x="96" y="12"/>
                  </a:cxn>
                  <a:cxn ang="0">
                    <a:pos x="150" y="6"/>
                  </a:cxn>
                  <a:cxn ang="0">
                    <a:pos x="203" y="12"/>
                  </a:cxn>
                  <a:cxn ang="0">
                    <a:pos x="251" y="30"/>
                  </a:cxn>
                  <a:cxn ang="0">
                    <a:pos x="281" y="54"/>
                  </a:cxn>
                  <a:cxn ang="0">
                    <a:pos x="293" y="72"/>
                  </a:cxn>
                  <a:cxn ang="0">
                    <a:pos x="293" y="90"/>
                  </a:cxn>
                  <a:cxn ang="0">
                    <a:pos x="293" y="108"/>
                  </a:cxn>
                  <a:cxn ang="0">
                    <a:pos x="281" y="126"/>
                  </a:cxn>
                  <a:cxn ang="0">
                    <a:pos x="251" y="156"/>
                  </a:cxn>
                  <a:cxn ang="0">
                    <a:pos x="203" y="174"/>
                  </a:cxn>
                  <a:cxn ang="0">
                    <a:pos x="150" y="180"/>
                  </a:cxn>
                  <a:cxn ang="0">
                    <a:pos x="150" y="180"/>
                  </a:cxn>
                </a:cxnLst>
                <a:rect l="0" t="0" r="r" b="b"/>
                <a:pathLst>
                  <a:path w="299" h="186">
                    <a:moveTo>
                      <a:pt x="150" y="0"/>
                    </a:moveTo>
                    <a:lnTo>
                      <a:pt x="90" y="6"/>
                    </a:lnTo>
                    <a:lnTo>
                      <a:pt x="42" y="30"/>
                    </a:lnTo>
                    <a:lnTo>
                      <a:pt x="12" y="54"/>
                    </a:lnTo>
                    <a:lnTo>
                      <a:pt x="6" y="72"/>
                    </a:lnTo>
                    <a:lnTo>
                      <a:pt x="0" y="90"/>
                    </a:lnTo>
                    <a:lnTo>
                      <a:pt x="6" y="108"/>
                    </a:lnTo>
                    <a:lnTo>
                      <a:pt x="12" y="126"/>
                    </a:lnTo>
                    <a:lnTo>
                      <a:pt x="42" y="156"/>
                    </a:lnTo>
                    <a:lnTo>
                      <a:pt x="90" y="180"/>
                    </a:lnTo>
                    <a:lnTo>
                      <a:pt x="150" y="186"/>
                    </a:lnTo>
                    <a:lnTo>
                      <a:pt x="209" y="180"/>
                    </a:lnTo>
                    <a:lnTo>
                      <a:pt x="257" y="156"/>
                    </a:lnTo>
                    <a:lnTo>
                      <a:pt x="287" y="126"/>
                    </a:lnTo>
                    <a:lnTo>
                      <a:pt x="299" y="108"/>
                    </a:lnTo>
                    <a:lnTo>
                      <a:pt x="299" y="90"/>
                    </a:lnTo>
                    <a:lnTo>
                      <a:pt x="299" y="72"/>
                    </a:lnTo>
                    <a:lnTo>
                      <a:pt x="287" y="54"/>
                    </a:lnTo>
                    <a:lnTo>
                      <a:pt x="257" y="30"/>
                    </a:lnTo>
                    <a:lnTo>
                      <a:pt x="209" y="6"/>
                    </a:lnTo>
                    <a:lnTo>
                      <a:pt x="150" y="0"/>
                    </a:lnTo>
                    <a:lnTo>
                      <a:pt x="150" y="0"/>
                    </a:lnTo>
                    <a:close/>
                    <a:moveTo>
                      <a:pt x="150" y="180"/>
                    </a:moveTo>
                    <a:lnTo>
                      <a:pt x="96" y="174"/>
                    </a:lnTo>
                    <a:lnTo>
                      <a:pt x="48" y="156"/>
                    </a:lnTo>
                    <a:lnTo>
                      <a:pt x="18" y="126"/>
                    </a:lnTo>
                    <a:lnTo>
                      <a:pt x="12" y="108"/>
                    </a:lnTo>
                    <a:lnTo>
                      <a:pt x="6" y="90"/>
                    </a:lnTo>
                    <a:lnTo>
                      <a:pt x="12" y="72"/>
                    </a:lnTo>
                    <a:lnTo>
                      <a:pt x="18" y="54"/>
                    </a:lnTo>
                    <a:lnTo>
                      <a:pt x="48" y="30"/>
                    </a:lnTo>
                    <a:lnTo>
                      <a:pt x="96" y="12"/>
                    </a:lnTo>
                    <a:lnTo>
                      <a:pt x="150" y="6"/>
                    </a:lnTo>
                    <a:lnTo>
                      <a:pt x="203" y="12"/>
                    </a:lnTo>
                    <a:lnTo>
                      <a:pt x="251" y="30"/>
                    </a:lnTo>
                    <a:lnTo>
                      <a:pt x="281" y="54"/>
                    </a:lnTo>
                    <a:lnTo>
                      <a:pt x="293" y="72"/>
                    </a:lnTo>
                    <a:lnTo>
                      <a:pt x="293" y="90"/>
                    </a:lnTo>
                    <a:lnTo>
                      <a:pt x="293" y="108"/>
                    </a:lnTo>
                    <a:lnTo>
                      <a:pt x="281" y="126"/>
                    </a:lnTo>
                    <a:lnTo>
                      <a:pt x="251" y="156"/>
                    </a:lnTo>
                    <a:lnTo>
                      <a:pt x="203" y="174"/>
                    </a:lnTo>
                    <a:lnTo>
                      <a:pt x="150" y="180"/>
                    </a:lnTo>
                    <a:lnTo>
                      <a:pt x="150" y="180"/>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ru-RU">
                  <a:latin typeface="Arial" charset="0"/>
                </a:endParaRPr>
              </a:p>
            </p:txBody>
          </p:sp>
          <p:grpSp>
            <p:nvGrpSpPr>
              <p:cNvPr id="1045" name="Group 62"/>
              <p:cNvGrpSpPr>
                <a:grpSpLocks/>
              </p:cNvGrpSpPr>
              <p:nvPr/>
            </p:nvGrpSpPr>
            <p:grpSpPr bwMode="auto">
              <a:xfrm>
                <a:off x="5381" y="3085"/>
                <a:ext cx="227" cy="132"/>
                <a:chOff x="5381" y="3085"/>
                <a:chExt cx="227" cy="132"/>
              </a:xfrm>
            </p:grpSpPr>
            <p:sp>
              <p:nvSpPr>
                <p:cNvPr id="72767" name="Oval 63"/>
                <p:cNvSpPr>
                  <a:spLocks noChangeArrowheads="1"/>
                </p:cNvSpPr>
                <p:nvPr userDrawn="1"/>
              </p:nvSpPr>
              <p:spPr bwMode="hidden">
                <a:xfrm>
                  <a:off x="5381" y="3085"/>
                  <a:ext cx="227" cy="132"/>
                </a:xfrm>
                <a:prstGeom prst="ellipse">
                  <a:avLst/>
                </a:prstGeom>
                <a:gradFill rotWithShape="0">
                  <a:gsLst>
                    <a:gs pos="0">
                      <a:schemeClr val="bg1"/>
                    </a:gs>
                    <a:gs pos="100000">
                      <a:schemeClr val="accent2"/>
                    </a:gs>
                  </a:gsLst>
                  <a:lin ang="5400000" scaled="1"/>
                </a:gradFill>
                <a:ln w="9525">
                  <a:noFill/>
                  <a:round/>
                  <a:headEnd/>
                  <a:tailEnd/>
                </a:ln>
                <a:effectLst/>
              </p:spPr>
              <p:txBody>
                <a:bodyPr/>
                <a:lstStyle/>
                <a:p>
                  <a:pPr>
                    <a:defRPr/>
                  </a:pPr>
                  <a:endParaRPr lang="ru-RU">
                    <a:latin typeface="Arial" charset="0"/>
                  </a:endParaRPr>
                </a:p>
              </p:txBody>
            </p:sp>
            <p:sp>
              <p:nvSpPr>
                <p:cNvPr id="72768" name="Oval 64"/>
                <p:cNvSpPr>
                  <a:spLocks noChangeArrowheads="1"/>
                </p:cNvSpPr>
                <p:nvPr userDrawn="1"/>
              </p:nvSpPr>
              <p:spPr bwMode="hidden">
                <a:xfrm>
                  <a:off x="5403" y="3099"/>
                  <a:ext cx="182" cy="102"/>
                </a:xfrm>
                <a:prstGeom prst="ellipse">
                  <a:avLst/>
                </a:prstGeom>
                <a:gradFill rotWithShape="0">
                  <a:gsLst>
                    <a:gs pos="0">
                      <a:schemeClr val="accent2"/>
                    </a:gs>
                    <a:gs pos="100000">
                      <a:schemeClr val="bg1"/>
                    </a:gs>
                  </a:gsLst>
                  <a:lin ang="5400000" scaled="1"/>
                </a:gradFill>
                <a:ln w="9525">
                  <a:noFill/>
                  <a:round/>
                  <a:headEnd/>
                  <a:tailEnd/>
                </a:ln>
                <a:effectLst/>
              </p:spPr>
              <p:txBody>
                <a:bodyPr/>
                <a:lstStyle/>
                <a:p>
                  <a:pPr>
                    <a:defRPr/>
                  </a:pPr>
                  <a:endParaRPr lang="ru-RU">
                    <a:latin typeface="Arial" charset="0"/>
                  </a:endParaRPr>
                </a:p>
              </p:txBody>
            </p:sp>
            <p:sp>
              <p:nvSpPr>
                <p:cNvPr id="72769" name="Oval 65"/>
                <p:cNvSpPr>
                  <a:spLocks noChangeArrowheads="1"/>
                </p:cNvSpPr>
                <p:nvPr userDrawn="1"/>
              </p:nvSpPr>
              <p:spPr bwMode="hidden">
                <a:xfrm>
                  <a:off x="5431" y="3109"/>
                  <a:ext cx="125" cy="82"/>
                </a:xfrm>
                <a:prstGeom prst="ellipse">
                  <a:avLst/>
                </a:prstGeom>
                <a:gradFill rotWithShape="0">
                  <a:gsLst>
                    <a:gs pos="0">
                      <a:schemeClr val="bg1"/>
                    </a:gs>
                    <a:gs pos="100000">
                      <a:schemeClr val="accent2"/>
                    </a:gs>
                  </a:gsLst>
                  <a:lin ang="5400000" scaled="1"/>
                </a:gradFill>
                <a:ln w="9525">
                  <a:noFill/>
                  <a:round/>
                  <a:headEnd/>
                  <a:tailEnd/>
                </a:ln>
                <a:effectLst/>
              </p:spPr>
              <p:txBody>
                <a:bodyPr/>
                <a:lstStyle/>
                <a:p>
                  <a:pPr>
                    <a:defRPr/>
                  </a:pPr>
                  <a:endParaRPr lang="ru-RU">
                    <a:latin typeface="Arial" charset="0"/>
                  </a:endParaRPr>
                </a:p>
              </p:txBody>
            </p:sp>
            <p:sp>
              <p:nvSpPr>
                <p:cNvPr id="72770" name="Oval 66"/>
                <p:cNvSpPr>
                  <a:spLocks noChangeArrowheads="1"/>
                </p:cNvSpPr>
                <p:nvPr userDrawn="1"/>
              </p:nvSpPr>
              <p:spPr bwMode="hidden">
                <a:xfrm>
                  <a:off x="5458" y="3125"/>
                  <a:ext cx="73" cy="47"/>
                </a:xfrm>
                <a:prstGeom prst="ellipse">
                  <a:avLst/>
                </a:prstGeom>
                <a:gradFill rotWithShape="0">
                  <a:gsLst>
                    <a:gs pos="0">
                      <a:schemeClr val="accent2"/>
                    </a:gs>
                    <a:gs pos="100000">
                      <a:schemeClr val="bg1"/>
                    </a:gs>
                  </a:gsLst>
                  <a:lin ang="5400000" scaled="1"/>
                </a:gradFill>
                <a:ln w="9525">
                  <a:noFill/>
                  <a:round/>
                  <a:headEnd/>
                  <a:tailEnd/>
                </a:ln>
                <a:effectLst/>
              </p:spPr>
              <p:txBody>
                <a:bodyPr/>
                <a:lstStyle/>
                <a:p>
                  <a:pPr>
                    <a:defRPr/>
                  </a:pPr>
                  <a:endParaRPr lang="ru-RU">
                    <a:latin typeface="Arial" charset="0"/>
                  </a:endParaRPr>
                </a:p>
              </p:txBody>
            </p:sp>
          </p:grpSp>
        </p:grpSp>
      </p:grpSp>
      <p:sp>
        <p:nvSpPr>
          <p:cNvPr id="72771" name="Rectangle 67"/>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ru-RU" smtClean="0"/>
              <a:t>Образец заголовка</a:t>
            </a:r>
          </a:p>
        </p:txBody>
      </p:sp>
      <p:sp>
        <p:nvSpPr>
          <p:cNvPr id="72772" name="Rectangle 68"/>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72773" name="Rectangle 69"/>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effectLst>
                  <a:outerShdw blurRad="38100" dist="38100" dir="2700000" algn="tl">
                    <a:srgbClr val="000000"/>
                  </a:outerShdw>
                </a:effectLst>
                <a:latin typeface="Arial" charset="0"/>
              </a:defRPr>
            </a:lvl1pPr>
          </a:lstStyle>
          <a:p>
            <a:pPr>
              <a:defRPr/>
            </a:pPr>
            <a:endParaRPr lang="ru-RU"/>
          </a:p>
        </p:txBody>
      </p:sp>
      <p:sp>
        <p:nvSpPr>
          <p:cNvPr id="72774" name="Rectangle 70"/>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smtClean="0">
                <a:effectLst>
                  <a:outerShdw blurRad="38100" dist="38100" dir="2700000" algn="tl">
                    <a:srgbClr val="000000"/>
                  </a:outerShdw>
                </a:effectLst>
                <a:latin typeface="Arial" charset="0"/>
              </a:defRPr>
            </a:lvl1pPr>
          </a:lstStyle>
          <a:p>
            <a:pPr>
              <a:defRPr/>
            </a:pPr>
            <a:endParaRPr lang="ru-RU"/>
          </a:p>
        </p:txBody>
      </p:sp>
      <p:sp>
        <p:nvSpPr>
          <p:cNvPr id="72775" name="Rectangle 71"/>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effectLst>
                  <a:outerShdw blurRad="38100" dist="38100" dir="2700000" algn="tl">
                    <a:srgbClr val="000000"/>
                  </a:outerShdw>
                </a:effectLst>
              </a:defRPr>
            </a:lvl1pPr>
          </a:lstStyle>
          <a:p>
            <a:fld id="{348D3569-06B8-47B2-88AC-1E8D396ADB74}" type="slidenum">
              <a:rPr lang="ru-RU" altLang="ru-RU"/>
              <a:pPr/>
              <a:t>‹#›</a:t>
            </a:fld>
            <a:endParaRPr lang="ru-RU" altLang="ru-RU"/>
          </a:p>
        </p:txBody>
      </p:sp>
    </p:spTree>
  </p:cSld>
  <p:clrMap bg1="dk2" tx1="lt1" bg2="dk1" tx2="lt2" accent1="accent1" accent2="accent2" accent3="accent3" accent4="accent4" accent5="accent5" accent6="accent6" hlink="hlink" folHlink="folHlink"/>
  <p:sldLayoutIdLst>
    <p:sldLayoutId id="2147483741" r:id="rId1"/>
    <p:sldLayoutId id="2147483719" r:id="rId2"/>
    <p:sldLayoutId id="2147483720" r:id="rId3"/>
    <p:sldLayoutId id="2147483721" r:id="rId4"/>
    <p:sldLayoutId id="2147483722" r:id="rId5"/>
    <p:sldLayoutId id="2147483723" r:id="rId6"/>
    <p:sldLayoutId id="2147483724" r:id="rId7"/>
    <p:sldLayoutId id="2147483725" r:id="rId8"/>
    <p:sldLayoutId id="2147483726" r:id="rId9"/>
    <p:sldLayoutId id="2147483727" r:id="rId10"/>
    <p:sldLayoutId id="2147483728" r:id="rId11"/>
    <p:sldLayoutId id="2147483729" r:id="rId12"/>
    <p:sldLayoutId id="2147483730" r:id="rId13"/>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hlink"/>
        </a:buClr>
        <a:buSzPct val="80000"/>
        <a:buFont typeface="Wingdings" panose="05000000000000000000" pitchFamily="2" charset="2"/>
        <a:buChar char="Ø"/>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2"/>
        </a:buClr>
        <a:buSzPct val="50000"/>
        <a:buFont typeface="Wingdings" panose="05000000000000000000" pitchFamily="2" charset="2"/>
        <a:buChar char="l"/>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accent2"/>
        </a:buClr>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folHlink"/>
        </a:buClr>
        <a:buSzPct val="50000"/>
        <a:buFont typeface="Wingdings" panose="05000000000000000000" pitchFamily="2" charset="2"/>
        <a:buChar char="l"/>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bwMode="auto">
          <a:xfrm>
            <a:off x="457200" y="292100"/>
            <a:ext cx="8229600" cy="13843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75779" name="Rectangle 3"/>
          <p:cNvSpPr>
            <a:spLocks noGrp="1" noChangeArrowheads="1"/>
          </p:cNvSpPr>
          <p:nvPr>
            <p:ph type="body" idx="1"/>
          </p:nvPr>
        </p:nvSpPr>
        <p:spPr bwMode="auto">
          <a:xfrm>
            <a:off x="457200" y="1905000"/>
            <a:ext cx="82296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75780"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effectLst>
                  <a:outerShdw blurRad="38100" dist="38100" dir="2700000" algn="tl">
                    <a:srgbClr val="000000"/>
                  </a:outerShdw>
                </a:effectLst>
                <a:latin typeface="Arial" charset="0"/>
              </a:defRPr>
            </a:lvl1pPr>
          </a:lstStyle>
          <a:p>
            <a:pPr>
              <a:defRPr/>
            </a:pPr>
            <a:endParaRPr lang="ru-RU"/>
          </a:p>
        </p:txBody>
      </p:sp>
      <p:sp>
        <p:nvSpPr>
          <p:cNvPr id="75781"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smtClean="0">
                <a:effectLst>
                  <a:outerShdw blurRad="38100" dist="38100" dir="2700000" algn="tl">
                    <a:srgbClr val="000000"/>
                  </a:outerShdw>
                </a:effectLst>
                <a:latin typeface="Arial" charset="0"/>
              </a:defRPr>
            </a:lvl1pPr>
          </a:lstStyle>
          <a:p>
            <a:pPr>
              <a:defRPr/>
            </a:pPr>
            <a:endParaRPr lang="ru-RU"/>
          </a:p>
        </p:txBody>
      </p:sp>
      <p:sp>
        <p:nvSpPr>
          <p:cNvPr id="75782"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effectLst>
                  <a:outerShdw blurRad="38100" dist="38100" dir="2700000" algn="tl">
                    <a:srgbClr val="000000"/>
                  </a:outerShdw>
                </a:effectLst>
              </a:defRPr>
            </a:lvl1pPr>
          </a:lstStyle>
          <a:p>
            <a:fld id="{FA22F8C3-3DDC-4915-9F65-373C95BFF1CE}" type="slidenum">
              <a:rPr lang="ru-RU" altLang="ru-RU"/>
              <a:pPr/>
              <a:t>‹#›</a:t>
            </a:fld>
            <a:endParaRPr lang="ru-RU" altLang="ru-RU"/>
          </a:p>
        </p:txBody>
      </p:sp>
    </p:spTree>
  </p:cSld>
  <p:clrMap bg1="dk2" tx1="lt1" bg2="dk1" tx2="lt2" accent1="accent1" accent2="accent2" accent3="accent3" accent4="accent4" accent5="accent5" accent6="accent6" hlink="hlink" folHlink="folHlink"/>
  <p:sldLayoutIdLst>
    <p:sldLayoutId id="2147483742" r:id="rId1"/>
    <p:sldLayoutId id="2147483731" r:id="rId2"/>
    <p:sldLayoutId id="2147483732" r:id="rId3"/>
    <p:sldLayoutId id="2147483733" r:id="rId4"/>
    <p:sldLayoutId id="2147483734" r:id="rId5"/>
    <p:sldLayoutId id="2147483735" r:id="rId6"/>
    <p:sldLayoutId id="2147483736" r:id="rId7"/>
    <p:sldLayoutId id="2147483737" r:id="rId8"/>
    <p:sldLayoutId id="2147483738" r:id="rId9"/>
    <p:sldLayoutId id="2147483739" r:id="rId10"/>
    <p:sldLayoutId id="2147483740" r:id="rId11"/>
  </p:sldLayoutIdLst>
  <p:txStyles>
    <p:titleStyle>
      <a:lvl1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0" fontAlgn="base" hangingPunct="0">
        <a:spcBef>
          <a:spcPct val="20000"/>
        </a:spcBef>
        <a:spcAft>
          <a:spcPct val="0"/>
        </a:spcAft>
        <a:buClr>
          <a:schemeClr val="hlink"/>
        </a:buClr>
        <a:buSzPct val="120000"/>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Font typeface="Tahoma" panose="020B0604030504040204" pitchFamily="34" charset="0"/>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SzPct val="120000"/>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Font typeface="Tahoma" panose="020B0604030504040204" pitchFamily="34" charset="0"/>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80000"/>
        <a:buFont typeface="Wingdings" panose="05000000000000000000" pitchFamily="2" charset="2"/>
        <a:buChar char="v"/>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ru.wikipedia.org/wiki/%D0%90%D0%B1%D0%B5%D0%BB%D0%B0,_%D0%94%D0%B6%D0%BE%D1%80%D0%B4%D0%B6"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http://ru.wikipedia.org/wiki/%D0%95%D0%B2%D1%80%D0%BE%D0%BF%D0%B0" TargetMode="External"/><Relationship Id="rId3" Type="http://schemas.openxmlformats.org/officeDocument/2006/relationships/hyperlink" Target="http://ru.wikipedia.org/wiki/%D0%9C%D0%B0%D0%BB%D1%8C%D1%82%D0%B0_%28%D0%BE%D1%81%D1%82%D1%80%D0%BE%D0%B2%29" TargetMode="External"/><Relationship Id="rId7" Type="http://schemas.openxmlformats.org/officeDocument/2006/relationships/hyperlink" Target="http://ru.wikipedia.org/wiki/%D0%9A%D0%BE%D0%BC%D0%B8%D0%BD%D0%BE%D1%82%D1%82%D0%BE" TargetMode="External"/><Relationship Id="rId2" Type="http://schemas.openxmlformats.org/officeDocument/2006/relationships/hyperlink" Target="http://ru.wikipedia.org/wiki/%D0%9C%D0%B0%D0%BB%D1%8C%D1%82%D0%B8%D0%B9%D1%81%D0%BA%D0%B8%D0%B9_%D0%B0%D1%80%D1%85%D0%B8%D0%BF%D0%B5%D0%BB%D0%B0%D0%B3" TargetMode="External"/><Relationship Id="rId1" Type="http://schemas.openxmlformats.org/officeDocument/2006/relationships/slideLayout" Target="../slideLayouts/slideLayout2.xml"/><Relationship Id="rId6" Type="http://schemas.openxmlformats.org/officeDocument/2006/relationships/hyperlink" Target="http://ru.wikipedia.org/wiki/%D0%A4%D0%B8%D0%BB%D1%84%D0%BB%D0%B0" TargetMode="External"/><Relationship Id="rId5" Type="http://schemas.openxmlformats.org/officeDocument/2006/relationships/hyperlink" Target="http://ru.wikipedia.org/wiki/%D0%9E%D1%81%D1%82%D1%80%D0%BE%D0%B2%D0%B0_%D0%A1%D0%B2%D1%8F%D1%82%D0%BE%D0%B3%D0%BE_%D0%9F%D0%B0%D0%B2%D0%BB%D0%B0" TargetMode="External"/><Relationship Id="rId4" Type="http://schemas.openxmlformats.org/officeDocument/2006/relationships/hyperlink" Target="http://ru.wikipedia.org/wiki/%D0%9A%D0%BE%D0%BC%D0%B8%D0%BD%D0%BE" TargetMode="External"/><Relationship Id="rId9" Type="http://schemas.openxmlformats.org/officeDocument/2006/relationships/hyperlink" Target="http://ru.wikipedia.org/wiki/%D0%9C%D0%B0%D0%BB%D1%8C%D1%82%D0%B0#cite_note--1"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3.xml"/><Relationship Id="rId5" Type="http://schemas.openxmlformats.org/officeDocument/2006/relationships/image" Target="../media/image8.jpeg"/><Relationship Id="rId4" Type="http://schemas.openxmlformats.org/officeDocument/2006/relationships/image" Target="../media/image7.jpeg"/></Relationships>
</file>

<file path=ppt/slides/_rels/slide7.xml.rels><?xml version="1.0" encoding="UTF-8" standalone="yes"?>
<Relationships xmlns="http://schemas.openxmlformats.org/package/2006/relationships"><Relationship Id="rId8" Type="http://schemas.openxmlformats.org/officeDocument/2006/relationships/hyperlink" Target="http://ru.wikipedia.org/wiki/%D0%A1%D0%B5%D0%B2%D0%B5%D1%80%D0%BD%D0%B0%D1%8F_%D0%90%D1%84%D1%80%D0%B8%D0%BA%D0%B0" TargetMode="External"/><Relationship Id="rId3" Type="http://schemas.openxmlformats.org/officeDocument/2006/relationships/hyperlink" Target="http://ru.wikipedia.org/wiki/%D0%9B%D0%B5%D0%B2%D0%BE%D1%81%D1%82%D0%BE%D1%80%D0%BE%D0%BD%D0%BD%D0%B5%D0%B5_%D0%B4%D0%B2%D0%B8%D0%B6%D0%B5%D0%BD%D0%B8%D0%B5" TargetMode="External"/><Relationship Id="rId7" Type="http://schemas.openxmlformats.org/officeDocument/2006/relationships/hyperlink" Target="http://ru.wikipedia.org/wiki/%D0%95%D0%B2%D1%80%D0%BE%D0%BF%D0%B0" TargetMode="External"/><Relationship Id="rId12" Type="http://schemas.openxmlformats.org/officeDocument/2006/relationships/hyperlink" Target="http://ru.wikipedia.org/wiki/%D0%9B%D0%B8%D0%B2%D0%B8%D1%8F" TargetMode="External"/><Relationship Id="rId2" Type="http://schemas.openxmlformats.org/officeDocument/2006/relationships/hyperlink" Target="http://ru.wikipedia.org/wiki/%D0%91%D0%B5%D0%B7%D1%80%D0%B5%D0%BB%D1%8C%D1%81%D0%BE%D0%B2%D1%8B%D0%B9_%D1%82%D1%80%D0%B0%D0%BD%D1%81%D0%BF%D0%BE%D1%80%D1%82" TargetMode="External"/><Relationship Id="rId1" Type="http://schemas.openxmlformats.org/officeDocument/2006/relationships/slideLayout" Target="../slideLayouts/slideLayout2.xml"/><Relationship Id="rId6" Type="http://schemas.openxmlformats.org/officeDocument/2006/relationships/hyperlink" Target="http://ru.wikipedia.org/wiki/%D0%90%D0%B2%D0%B8%D0%B0%D0%BA%D0%BE%D0%BC%D0%BF%D0%B0%D0%BD%D0%B8%D1%8F" TargetMode="External"/><Relationship Id="rId11" Type="http://schemas.openxmlformats.org/officeDocument/2006/relationships/hyperlink" Target="http://ru.wikipedia.org/wiki/Lufthansa" TargetMode="External"/><Relationship Id="rId5" Type="http://schemas.openxmlformats.org/officeDocument/2006/relationships/hyperlink" Target="http://ru.wikipedia.org/wiki/%D0%93%D0%BE%D0%B7%D0%BE" TargetMode="External"/><Relationship Id="rId10" Type="http://schemas.openxmlformats.org/officeDocument/2006/relationships/hyperlink" Target="http://ru.wikipedia.org/wiki/1974_%D0%B3%D0%BE%D0%B4" TargetMode="External"/><Relationship Id="rId4" Type="http://schemas.openxmlformats.org/officeDocument/2006/relationships/hyperlink" Target="http://ru.wikipedia.org/wiki/%D0%9C%D0%B0%D0%BB%D1%8C%D1%82%D0%B8%D0%B9%D1%81%D0%BA%D0%B8%D0%B9_%D0%B0%D0%B2%D1%82%D0%BE%D0%B1%D1%83%D1%81" TargetMode="External"/><Relationship Id="rId9" Type="http://schemas.openxmlformats.org/officeDocument/2006/relationships/hyperlink" Target="http://ru.wikipedia.org/wiki/1973_%D0%B3%D0%BE%D0%B4"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WordArt 6"/>
          <p:cNvSpPr>
            <a:spLocks noChangeArrowheads="1" noChangeShapeType="1" noTextEdit="1"/>
          </p:cNvSpPr>
          <p:nvPr/>
        </p:nvSpPr>
        <p:spPr bwMode="auto">
          <a:xfrm>
            <a:off x="4572000" y="1412875"/>
            <a:ext cx="3960813" cy="4321175"/>
          </a:xfrm>
          <a:prstGeom prst="rect">
            <a:avLst/>
          </a:prstGeom>
        </p:spPr>
        <p:txBody>
          <a:bodyPr wrap="none" fromWordArt="1">
            <a:prstTxWarp prst="textSlantUp">
              <a:avLst>
                <a:gd name="adj" fmla="val 32056"/>
              </a:avLst>
            </a:prstTxWarp>
          </a:bodyPr>
          <a:lstStyle/>
          <a:p>
            <a:pPr algn="ctr"/>
            <a:r>
              <a:rPr lang="ru-RU" sz="3600" kern="1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Impact" panose="020B0806030902050204" pitchFamily="34" charset="0"/>
              </a:rPr>
              <a:t>Мальта</a:t>
            </a:r>
          </a:p>
        </p:txBody>
      </p:sp>
      <p:pic>
        <p:nvPicPr>
          <p:cNvPr id="5123" name="Picture 11" descr="Рисунок1"/>
          <p:cNvPicPr>
            <a:picLocks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a:xfrm>
            <a:off x="669925" y="1600200"/>
            <a:ext cx="3613150" cy="2187575"/>
          </a:xfrm>
          <a:noFill/>
          <a:extLst>
            <a:ext uri="{909E8E84-426E-40DD-AFC4-6F175D3DCCD1}">
              <a14:hiddenFill xmlns:a14="http://schemas.microsoft.com/office/drawing/2010/main">
                <a:solidFill>
                  <a:srgbClr val="FFFFFF"/>
                </a:solidFill>
              </a14:hiddenFill>
            </a:ext>
          </a:extLst>
        </p:spPr>
      </p:pic>
      <p:pic>
        <p:nvPicPr>
          <p:cNvPr id="5124" name="Picture 15" descr="390px-Coat_of_arms_of_Malta"/>
          <p:cNvPicPr>
            <a:picLocks noChangeAspect="1" noChangeArrowheads="1"/>
          </p:cNvPicPr>
          <p:nvPr>
            <p:ph sz="quarter" idx="2"/>
          </p:nvPr>
        </p:nvPicPr>
        <p:blipFill>
          <a:blip r:embed="rId3">
            <a:extLst>
              <a:ext uri="{28A0092B-C50C-407E-A947-70E740481C1C}">
                <a14:useLocalDpi xmlns:a14="http://schemas.microsoft.com/office/drawing/2010/main" val="0"/>
              </a:ext>
            </a:extLst>
          </a:blip>
          <a:srcRect/>
          <a:stretch>
            <a:fillRect/>
          </a:stretch>
        </p:blipFill>
        <p:spPr>
          <a:xfrm>
            <a:off x="1646238" y="3938588"/>
            <a:ext cx="1660525" cy="2443162"/>
          </a:xfr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pPr eaLnBrk="1" hangingPunct="1">
              <a:defRPr/>
            </a:pPr>
            <a:endParaRPr lang="ru-RU" smtClean="0"/>
          </a:p>
        </p:txBody>
      </p:sp>
      <p:sp>
        <p:nvSpPr>
          <p:cNvPr id="59395" name="Rectangle 3"/>
          <p:cNvSpPr>
            <a:spLocks noGrp="1" noChangeArrowheads="1"/>
          </p:cNvSpPr>
          <p:nvPr>
            <p:ph type="body" idx="1"/>
          </p:nvPr>
        </p:nvSpPr>
        <p:spPr/>
        <p:txBody>
          <a:bodyPr/>
          <a:lstStyle/>
          <a:p>
            <a:pPr eaLnBrk="1" hangingPunct="1">
              <a:defRPr/>
            </a:pPr>
            <a:endParaRPr lang="ru-RU"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4"/>
          <p:cNvSpPr>
            <a:spLocks noGrp="1" noChangeArrowheads="1"/>
          </p:cNvSpPr>
          <p:nvPr>
            <p:ph type="title"/>
          </p:nvPr>
        </p:nvSpPr>
        <p:spPr/>
        <p:txBody>
          <a:bodyPr/>
          <a:lstStyle/>
          <a:p>
            <a:pPr eaLnBrk="1" hangingPunct="1">
              <a:defRPr/>
            </a:pPr>
            <a:r>
              <a:rPr lang="ru-RU" smtClean="0"/>
              <a:t>Визитная карточка</a:t>
            </a:r>
          </a:p>
        </p:txBody>
      </p:sp>
      <p:sp>
        <p:nvSpPr>
          <p:cNvPr id="3078" name="Rectangle 6"/>
          <p:cNvSpPr>
            <a:spLocks noGrp="1" noChangeArrowheads="1"/>
          </p:cNvSpPr>
          <p:nvPr>
            <p:ph type="body" idx="1"/>
          </p:nvPr>
        </p:nvSpPr>
        <p:spPr>
          <a:xfrm>
            <a:off x="457200" y="1268413"/>
            <a:ext cx="8229600" cy="4857750"/>
          </a:xfrm>
        </p:spPr>
        <p:txBody>
          <a:bodyPr/>
          <a:lstStyle/>
          <a:p>
            <a:pPr eaLnBrk="1" hangingPunct="1">
              <a:buClr>
                <a:schemeClr val="folHlink"/>
              </a:buClr>
              <a:buSzPct val="75000"/>
              <a:buFont typeface="Wingdings" panose="05000000000000000000" pitchFamily="2" charset="2"/>
              <a:buChar char="§"/>
              <a:defRPr/>
            </a:pPr>
            <a:r>
              <a:rPr lang="ru-RU" smtClean="0"/>
              <a:t>Площадь: 316 км² .</a:t>
            </a:r>
          </a:p>
          <a:p>
            <a:pPr eaLnBrk="1" hangingPunct="1">
              <a:buClr>
                <a:schemeClr val="folHlink"/>
              </a:buClr>
              <a:buSzPct val="75000"/>
              <a:buFont typeface="Wingdings" panose="05000000000000000000" pitchFamily="2" charset="2"/>
              <a:buChar char="§"/>
              <a:defRPr/>
            </a:pPr>
            <a:r>
              <a:rPr lang="ru-RU" smtClean="0"/>
              <a:t>Форма правления: парламентская республика.</a:t>
            </a:r>
          </a:p>
          <a:p>
            <a:pPr eaLnBrk="1" hangingPunct="1">
              <a:buClr>
                <a:schemeClr val="folHlink"/>
              </a:buClr>
              <a:buSzPct val="75000"/>
              <a:buFont typeface="Wingdings" panose="05000000000000000000" pitchFamily="2" charset="2"/>
              <a:buChar char="§"/>
              <a:defRPr/>
            </a:pPr>
            <a:r>
              <a:rPr lang="ru-RU" smtClean="0"/>
              <a:t>Столица: Валлетта.</a:t>
            </a:r>
          </a:p>
          <a:p>
            <a:pPr eaLnBrk="1" hangingPunct="1">
              <a:buClr>
                <a:schemeClr val="folHlink"/>
              </a:buClr>
              <a:buSzPct val="75000"/>
              <a:buFont typeface="Wingdings" panose="05000000000000000000" pitchFamily="2" charset="2"/>
              <a:buChar char="§"/>
              <a:defRPr/>
            </a:pPr>
            <a:r>
              <a:rPr lang="ru-RU" smtClean="0"/>
              <a:t>Президент: </a:t>
            </a:r>
            <a:r>
              <a:rPr lang="ru-RU" smtClean="0">
                <a:hlinkClick r:id="rId2" tooltip="Абела, Джордж"/>
              </a:rPr>
              <a:t>Джордж Абела</a:t>
            </a:r>
            <a:r>
              <a:rPr lang="ru-RU" smtClean="0"/>
              <a:t> </a:t>
            </a:r>
          </a:p>
          <a:p>
            <a:pPr eaLnBrk="1" hangingPunct="1">
              <a:buClr>
                <a:schemeClr val="folHlink"/>
              </a:buClr>
              <a:buSzPct val="75000"/>
              <a:buFont typeface="Wingdings" panose="05000000000000000000" pitchFamily="2" charset="2"/>
              <a:buChar char="§"/>
              <a:defRPr/>
            </a:pPr>
            <a:r>
              <a:rPr lang="ru-RU" smtClean="0"/>
              <a:t>Население: 402 000 чел. </a:t>
            </a:r>
          </a:p>
          <a:p>
            <a:pPr eaLnBrk="1" hangingPunct="1">
              <a:buClr>
                <a:schemeClr val="folHlink"/>
              </a:buClr>
              <a:buSzPct val="75000"/>
              <a:buFont typeface="Wingdings" panose="05000000000000000000" pitchFamily="2" charset="2"/>
              <a:buChar char="§"/>
              <a:defRPr/>
            </a:pPr>
            <a:r>
              <a:rPr lang="ru-RU" smtClean="0"/>
              <a:t>Гос. Религия: католицизм.</a:t>
            </a:r>
          </a:p>
          <a:p>
            <a:pPr eaLnBrk="1" hangingPunct="1">
              <a:buClr>
                <a:schemeClr val="folHlink"/>
              </a:buClr>
              <a:buSzPct val="75000"/>
              <a:buFont typeface="Wingdings" panose="05000000000000000000" pitchFamily="2" charset="2"/>
              <a:buChar char="§"/>
              <a:defRPr/>
            </a:pPr>
            <a:endParaRPr lang="ru-RU" smtClean="0"/>
          </a:p>
          <a:p>
            <a:pPr eaLnBrk="1" hangingPunct="1">
              <a:buClr>
                <a:schemeClr val="folHlink"/>
              </a:buClr>
              <a:buSzPct val="75000"/>
              <a:buFont typeface="Wingdings" panose="05000000000000000000" pitchFamily="2" charset="2"/>
              <a:buNone/>
              <a:defRPr/>
            </a:pPr>
            <a:endParaRPr lang="ru-RU" smtClean="0"/>
          </a:p>
          <a:p>
            <a:pPr eaLnBrk="1" hangingPunct="1">
              <a:buClr>
                <a:schemeClr val="folHlink"/>
              </a:buClr>
              <a:buSzPct val="75000"/>
              <a:buFont typeface="Wingdings" panose="05000000000000000000" pitchFamily="2" charset="2"/>
              <a:buChar char="§"/>
              <a:defRPr/>
            </a:pPr>
            <a:endParaRPr lang="ru-RU" smtClean="0"/>
          </a:p>
        </p:txBody>
      </p:sp>
      <p:sp>
        <p:nvSpPr>
          <p:cNvPr id="6148" name="Text Box 7"/>
          <p:cNvSpPr txBox="1">
            <a:spLocks noChangeArrowheads="1"/>
          </p:cNvSpPr>
          <p:nvPr/>
        </p:nvSpPr>
        <p:spPr bwMode="auto">
          <a:xfrm>
            <a:off x="1958975" y="1504950"/>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6" descr="map_malta"/>
          <p:cNvPicPr>
            <a:picLocks noChangeAspect="1" noChangeArrowheads="1"/>
          </p:cNvPicPr>
          <p:nvPr>
            <p:ph idx="4294967295"/>
          </p:nvPr>
        </p:nvPicPr>
        <p:blipFill>
          <a:blip r:embed="rId2">
            <a:extLst>
              <a:ext uri="{28A0092B-C50C-407E-A947-70E740481C1C}">
                <a14:useLocalDpi xmlns:a14="http://schemas.microsoft.com/office/drawing/2010/main" val="0"/>
              </a:ext>
            </a:extLst>
          </a:blip>
          <a:srcRect/>
          <a:stretch>
            <a:fillRect/>
          </a:stretch>
        </p:blipFill>
        <p:spPr>
          <a:xfrm>
            <a:off x="1258888" y="0"/>
            <a:ext cx="6624637" cy="4608513"/>
          </a:xfrm>
          <a:noFill/>
          <a:extLst>
            <a:ext uri="{909E8E84-426E-40DD-AFC4-6F175D3DCCD1}">
              <a14:hiddenFill xmlns:a14="http://schemas.microsoft.com/office/drawing/2010/main">
                <a:solidFill>
                  <a:srgbClr val="FFFFFF"/>
                </a:solidFill>
              </a14:hiddenFill>
            </a:ext>
          </a:extLst>
        </p:spPr>
      </p:pic>
      <p:sp>
        <p:nvSpPr>
          <p:cNvPr id="48138" name="Rectangle 10"/>
          <p:cNvSpPr>
            <a:spLocks noGrp="1" noChangeArrowheads="1"/>
          </p:cNvSpPr>
          <p:nvPr>
            <p:ph type="title"/>
          </p:nvPr>
        </p:nvSpPr>
        <p:spPr>
          <a:xfrm>
            <a:off x="684213" y="5157788"/>
            <a:ext cx="8229600" cy="1139825"/>
          </a:xfrm>
        </p:spPr>
        <p:txBody>
          <a:bodyPr/>
          <a:lstStyle/>
          <a:p>
            <a:pPr eaLnBrk="1" hangingPunct="1">
              <a:defRPr/>
            </a:pPr>
            <a:r>
              <a:rPr lang="ru-RU" smtClean="0"/>
              <a:t>35°55′00″ с. ш. 14°24′00″ в. д.</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eaLnBrk="1" hangingPunct="1">
              <a:defRPr/>
            </a:pPr>
            <a:r>
              <a:rPr lang="ru-RU" smtClean="0"/>
              <a:t>Географические данные:</a:t>
            </a:r>
          </a:p>
        </p:txBody>
      </p:sp>
      <p:sp>
        <p:nvSpPr>
          <p:cNvPr id="49155" name="Rectangle 3"/>
          <p:cNvSpPr>
            <a:spLocks noGrp="1" noChangeArrowheads="1"/>
          </p:cNvSpPr>
          <p:nvPr>
            <p:ph type="body" idx="1"/>
          </p:nvPr>
        </p:nvSpPr>
        <p:spPr/>
        <p:txBody>
          <a:bodyPr/>
          <a:lstStyle/>
          <a:p>
            <a:pPr eaLnBrk="1" hangingPunct="1">
              <a:defRPr/>
            </a:pPr>
            <a:r>
              <a:rPr lang="ru-RU" sz="2800" smtClean="0">
                <a:hlinkClick r:id="rId2" tooltip="Мальтийский архипелаг"/>
              </a:rPr>
              <a:t>Мальтийский архипелаг</a:t>
            </a:r>
            <a:r>
              <a:rPr lang="ru-RU" sz="2800" smtClean="0"/>
              <a:t> — это прежде всего острова </a:t>
            </a:r>
            <a:r>
              <a:rPr lang="ru-RU" sz="2800" smtClean="0">
                <a:hlinkClick r:id="rId3" tooltip="Мальта (остров)"/>
              </a:rPr>
              <a:t>Мальта</a:t>
            </a:r>
            <a:r>
              <a:rPr lang="ru-RU" sz="2800" smtClean="0"/>
              <a:t>, Гоцо и </a:t>
            </a:r>
            <a:r>
              <a:rPr lang="ru-RU" sz="2800" smtClean="0">
                <a:hlinkClick r:id="rId4" tooltip="Комино"/>
              </a:rPr>
              <a:t>Комино</a:t>
            </a:r>
            <a:r>
              <a:rPr lang="ru-RU" sz="2800" smtClean="0"/>
              <a:t>. В него также входят необитаемые </a:t>
            </a:r>
            <a:r>
              <a:rPr lang="ru-RU" sz="2800" smtClean="0">
                <a:hlinkClick r:id="rId5" tooltip="Острова Святого Павла"/>
              </a:rPr>
              <a:t>острова Святого Павла</a:t>
            </a:r>
            <a:r>
              <a:rPr lang="ru-RU" sz="2800" smtClean="0"/>
              <a:t>, </a:t>
            </a:r>
            <a:r>
              <a:rPr lang="ru-RU" sz="2800" smtClean="0">
                <a:hlinkClick r:id="rId6" tooltip="Филфла"/>
              </a:rPr>
              <a:t>Филфла</a:t>
            </a:r>
            <a:r>
              <a:rPr lang="ru-RU" sz="2800" smtClean="0"/>
              <a:t> и </a:t>
            </a:r>
            <a:r>
              <a:rPr lang="ru-RU" sz="2800" smtClean="0">
                <a:hlinkClick r:id="rId7" tooltip="Коминотто"/>
              </a:rPr>
              <a:t>Коминотто</a:t>
            </a:r>
            <a:r>
              <a:rPr lang="ru-RU" sz="2800" smtClean="0"/>
              <a:t>. Длина Мальты — 27 км, ширина — 15 км (меньше диаметра Московской кольцевой дороги). Гоцо вдвое меньше, а Комино — всего 2 км длиной. Мальта - единственная страна в </a:t>
            </a:r>
            <a:r>
              <a:rPr lang="ru-RU" sz="2800" smtClean="0">
                <a:hlinkClick r:id="rId8" tooltip="Европа"/>
              </a:rPr>
              <a:t>Европе</a:t>
            </a:r>
            <a:r>
              <a:rPr lang="ru-RU" sz="2800" smtClean="0"/>
              <a:t>, в которой отсутствуют реки, озёра и собственные источники пресной воды.</a:t>
            </a:r>
            <a:r>
              <a:rPr lang="ru-RU" sz="2800" smtClean="0">
                <a:hlinkClick r:id="rId9"/>
              </a:rPr>
              <a:t>[2]</a:t>
            </a:r>
            <a:endParaRPr lang="ru-RU" sz="280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Rectangle 3"/>
          <p:cNvSpPr>
            <a:spLocks noGrp="1" noChangeArrowheads="1"/>
          </p:cNvSpPr>
          <p:nvPr>
            <p:ph type="body" idx="1"/>
          </p:nvPr>
        </p:nvSpPr>
        <p:spPr/>
        <p:txBody>
          <a:bodyPr/>
          <a:lstStyle/>
          <a:p>
            <a:pPr eaLnBrk="1" hangingPunct="1">
              <a:lnSpc>
                <a:spcPct val="90000"/>
              </a:lnSpc>
              <a:defRPr/>
            </a:pPr>
            <a:r>
              <a:rPr lang="ru-RU" sz="2400" smtClean="0"/>
              <a:t>Основная отрасль экономики Мальты — это туризм. Поток туристов на Мальту непрерывно растет. Мальта является одним из крупнейших мировых центров изучения английского языка, принимая студентов со всего мира. Также на Мальте расположены ряд крупных предприятий, требующих высококвалифицированной рабочей силы: производство микрочипов (ST Electronics), печать денежных знаков (De La Rue), обслуживание самолетов (Lufthansa Technics), программирование и т. п. В силу большого разнообразия городских и природных ландшафтов </a:t>
            </a:r>
          </a:p>
        </p:txBody>
      </p:sp>
      <p:sp>
        <p:nvSpPr>
          <p:cNvPr id="50181" name="Rectangle 5"/>
          <p:cNvSpPr>
            <a:spLocks noGrp="1" noChangeArrowheads="1"/>
          </p:cNvSpPr>
          <p:nvPr>
            <p:ph type="title"/>
          </p:nvPr>
        </p:nvSpPr>
        <p:spPr/>
        <p:txBody>
          <a:bodyPr/>
          <a:lstStyle/>
          <a:p>
            <a:pPr eaLnBrk="1" hangingPunct="1">
              <a:defRPr/>
            </a:pPr>
            <a:r>
              <a:rPr lang="ru-RU" u="sng" smtClean="0"/>
              <a:t>Экономика:</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19" descr="154767"/>
          <p:cNvPicPr>
            <a:picLocks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a:xfrm>
            <a:off x="966788" y="1600200"/>
            <a:ext cx="3389312" cy="2187575"/>
          </a:xfrm>
          <a:noFill/>
          <a:extLst>
            <a:ext uri="{909E8E84-426E-40DD-AFC4-6F175D3DCCD1}">
              <a14:hiddenFill xmlns:a14="http://schemas.microsoft.com/office/drawing/2010/main">
                <a:solidFill>
                  <a:srgbClr val="FFFFFF"/>
                </a:solidFill>
              </a14:hiddenFill>
            </a:ext>
          </a:extLst>
        </p:spPr>
      </p:pic>
      <p:pic>
        <p:nvPicPr>
          <p:cNvPr id="10243" name="Picture 20" descr="f_2081377"/>
          <p:cNvPicPr>
            <a:picLocks noChangeAspect="1" noChangeArrowheads="1"/>
          </p:cNvPicPr>
          <p:nvPr>
            <p:ph sz="quarter" idx="2"/>
          </p:nvPr>
        </p:nvPicPr>
        <p:blipFill>
          <a:blip r:embed="rId3">
            <a:extLst>
              <a:ext uri="{28A0092B-C50C-407E-A947-70E740481C1C}">
                <a14:useLocalDpi xmlns:a14="http://schemas.microsoft.com/office/drawing/2010/main" val="0"/>
              </a:ext>
            </a:extLst>
          </a:blip>
          <a:srcRect/>
          <a:stretch>
            <a:fillRect/>
          </a:stretch>
        </p:blipFill>
        <p:spPr>
          <a:xfrm>
            <a:off x="4787900" y="1836738"/>
            <a:ext cx="3384550" cy="2025650"/>
          </a:xfrm>
          <a:noFill/>
          <a:extLst>
            <a:ext uri="{909E8E84-426E-40DD-AFC4-6F175D3DCCD1}">
              <a14:hiddenFill xmlns:a14="http://schemas.microsoft.com/office/drawing/2010/main">
                <a:solidFill>
                  <a:srgbClr val="FFFFFF"/>
                </a:solidFill>
              </a14:hiddenFill>
            </a:ext>
          </a:extLst>
        </p:spPr>
      </p:pic>
      <p:pic>
        <p:nvPicPr>
          <p:cNvPr id="10244" name="Picture 21" descr="p-146"/>
          <p:cNvPicPr>
            <a:picLocks noChangeAspect="1" noChangeArrowheads="1"/>
          </p:cNvPicPr>
          <p:nvPr>
            <p:ph sz="quarter" idx="3"/>
          </p:nvPr>
        </p:nvPicPr>
        <p:blipFill>
          <a:blip r:embed="rId4">
            <a:extLst>
              <a:ext uri="{28A0092B-C50C-407E-A947-70E740481C1C}">
                <a14:useLocalDpi xmlns:a14="http://schemas.microsoft.com/office/drawing/2010/main" val="0"/>
              </a:ext>
            </a:extLst>
          </a:blip>
          <a:srcRect/>
          <a:stretch>
            <a:fillRect/>
          </a:stretch>
        </p:blipFill>
        <p:spPr>
          <a:xfrm>
            <a:off x="1331913" y="4483100"/>
            <a:ext cx="2592387" cy="1609725"/>
          </a:xfrm>
          <a:noFill/>
          <a:extLst>
            <a:ext uri="{909E8E84-426E-40DD-AFC4-6F175D3DCCD1}">
              <a14:hiddenFill xmlns:a14="http://schemas.microsoft.com/office/drawing/2010/main">
                <a:solidFill>
                  <a:srgbClr val="FFFFFF"/>
                </a:solidFill>
              </a14:hiddenFill>
            </a:ext>
          </a:extLst>
        </p:spPr>
      </p:pic>
      <p:pic>
        <p:nvPicPr>
          <p:cNvPr id="10245" name="Picture 22" descr="p-341"/>
          <p:cNvPicPr>
            <a:picLocks noChangeAspect="1" noChangeArrowheads="1"/>
          </p:cNvPicPr>
          <p:nvPr>
            <p:ph sz="quarter" idx="4"/>
          </p:nvPr>
        </p:nvPicPr>
        <p:blipFill>
          <a:blip r:embed="rId5">
            <a:extLst>
              <a:ext uri="{28A0092B-C50C-407E-A947-70E740481C1C}">
                <a14:useLocalDpi xmlns:a14="http://schemas.microsoft.com/office/drawing/2010/main" val="0"/>
              </a:ext>
            </a:extLst>
          </a:blip>
          <a:srcRect/>
          <a:stretch>
            <a:fillRect/>
          </a:stretch>
        </p:blipFill>
        <p:spPr>
          <a:xfrm>
            <a:off x="5003800" y="4270375"/>
            <a:ext cx="3240088" cy="2254250"/>
          </a:xfr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pPr eaLnBrk="1" hangingPunct="1">
              <a:defRPr/>
            </a:pPr>
            <a:r>
              <a:rPr lang="ru-RU" u="sng" smtClean="0"/>
              <a:t>Транспорт:</a:t>
            </a:r>
          </a:p>
        </p:txBody>
      </p:sp>
      <p:sp>
        <p:nvSpPr>
          <p:cNvPr id="56323" name="Rectangle 3"/>
          <p:cNvSpPr>
            <a:spLocks noGrp="1" noChangeArrowheads="1"/>
          </p:cNvSpPr>
          <p:nvPr>
            <p:ph type="body" idx="1"/>
          </p:nvPr>
        </p:nvSpPr>
        <p:spPr/>
        <p:txBody>
          <a:bodyPr/>
          <a:lstStyle/>
          <a:p>
            <a:pPr eaLnBrk="1" hangingPunct="1">
              <a:lnSpc>
                <a:spcPct val="80000"/>
              </a:lnSpc>
              <a:defRPr/>
            </a:pPr>
            <a:r>
              <a:rPr lang="ru-RU" sz="1800" smtClean="0"/>
              <a:t>Основной вид транспорта — </a:t>
            </a:r>
            <a:r>
              <a:rPr lang="ru-RU" sz="1800" smtClean="0">
                <a:hlinkClick r:id="rId2" tooltip="Безрельсовый транспорт"/>
              </a:rPr>
              <a:t>автомобильный</a:t>
            </a:r>
            <a:r>
              <a:rPr lang="ru-RU" sz="1800" smtClean="0"/>
              <a:t>. Движение — </a:t>
            </a:r>
            <a:r>
              <a:rPr lang="ru-RU" sz="1800" smtClean="0">
                <a:hlinkClick r:id="rId3" tooltip="Левостороннее движение"/>
              </a:rPr>
              <a:t>левостороннее</a:t>
            </a:r>
            <a:r>
              <a:rPr lang="ru-RU" sz="1800" smtClean="0"/>
              <a:t>.</a:t>
            </a:r>
            <a:endParaRPr lang="ru-RU" sz="1800" smtClean="0">
              <a:hlinkClick r:id="rId4" tooltip="Мальтийский автобус"/>
            </a:endParaRPr>
          </a:p>
          <a:p>
            <a:pPr eaLnBrk="1" hangingPunct="1">
              <a:lnSpc>
                <a:spcPct val="80000"/>
              </a:lnSpc>
              <a:defRPr/>
            </a:pPr>
            <a:r>
              <a:rPr lang="ru-RU" sz="1800" smtClean="0">
                <a:hlinkClick r:id="rId4" tooltip="Мальтийский автобус"/>
              </a:rPr>
              <a:t>Автобусное</a:t>
            </a:r>
            <a:r>
              <a:rPr lang="ru-RU" sz="1800" smtClean="0"/>
              <a:t> сообщение связывает все населенные пункты Мальты, но только не напрямую, а через центральный автовокзал, находящийся у ворот в «старый город» Валлетты. Сообщение между островами Мальта, </a:t>
            </a:r>
            <a:r>
              <a:rPr lang="ru-RU" sz="1800" smtClean="0">
                <a:hlinkClick r:id="rId5" tooltip="Гозо"/>
              </a:rPr>
              <a:t>Гозо</a:t>
            </a:r>
            <a:r>
              <a:rPr lang="ru-RU" sz="1800" smtClean="0"/>
              <a:t> и Комино осуществляют паромные переправы. По морю можно добраться и до острова Сицилия на суперсовременном скоростном катамаране.</a:t>
            </a:r>
          </a:p>
          <a:p>
            <a:pPr eaLnBrk="1" hangingPunct="1">
              <a:lnSpc>
                <a:spcPct val="80000"/>
              </a:lnSpc>
              <a:defRPr/>
            </a:pPr>
            <a:r>
              <a:rPr lang="ru-RU" sz="1800" smtClean="0"/>
              <a:t>«Air Malta» — мальтийская </a:t>
            </a:r>
            <a:r>
              <a:rPr lang="ru-RU" sz="1800" smtClean="0">
                <a:hlinkClick r:id="rId6" tooltip="Авиакомпания"/>
              </a:rPr>
              <a:t>авиакомпания</a:t>
            </a:r>
            <a:r>
              <a:rPr lang="ru-RU" sz="1800" smtClean="0"/>
              <a:t>.. Осуществляет рейсы по 36 направлениям в </a:t>
            </a:r>
            <a:r>
              <a:rPr lang="ru-RU" sz="1800" smtClean="0">
                <a:hlinkClick r:id="rId7" tooltip="Европа"/>
              </a:rPr>
              <a:t>Европу</a:t>
            </a:r>
            <a:r>
              <a:rPr lang="ru-RU" sz="1800" smtClean="0"/>
              <a:t> и </a:t>
            </a:r>
            <a:r>
              <a:rPr lang="ru-RU" sz="1800" smtClean="0">
                <a:hlinkClick r:id="rId8" tooltip="Северная Африка"/>
              </a:rPr>
              <a:t>Северную Африку</a:t>
            </a:r>
            <a:r>
              <a:rPr lang="ru-RU" sz="1800" smtClean="0"/>
              <a:t>.</a:t>
            </a:r>
          </a:p>
          <a:p>
            <a:pPr eaLnBrk="1" hangingPunct="1">
              <a:lnSpc>
                <a:spcPct val="80000"/>
              </a:lnSpc>
              <a:defRPr/>
            </a:pPr>
            <a:r>
              <a:rPr lang="ru-RU" sz="1800" smtClean="0"/>
              <a:t>Авиакомпания «Air Malta» была учреждена в </a:t>
            </a:r>
            <a:r>
              <a:rPr lang="ru-RU" sz="1800" smtClean="0">
                <a:hlinkClick r:id="rId9" tooltip="1973 &#10;год"/>
              </a:rPr>
              <a:t>1973 году</a:t>
            </a:r>
            <a:r>
              <a:rPr lang="ru-RU" sz="1800" smtClean="0"/>
              <a:t> по решению мальтийского парламента и осуществляет рейсы с апреля </a:t>
            </a:r>
            <a:r>
              <a:rPr lang="ru-RU" sz="1800" smtClean="0">
                <a:hlinkClick r:id="rId10" tooltip="1974 &#10;год"/>
              </a:rPr>
              <a:t>1974 года</a:t>
            </a:r>
            <a:r>
              <a:rPr lang="ru-RU" sz="1800" smtClean="0"/>
              <a:t>. Авиакомпания поддерживает партнёрские отношения и осуществляет совместные полёты с авиакомпанией </a:t>
            </a:r>
            <a:r>
              <a:rPr lang="ru-RU" sz="1800" smtClean="0">
                <a:hlinkClick r:id="rId11" tooltip="Lufthansa"/>
              </a:rPr>
              <a:t>Lufthansa</a:t>
            </a:r>
            <a:r>
              <a:rPr lang="ru-RU" sz="1800" smtClean="0"/>
              <a:t>, которая осуществляет техническое обслуживание в аэропорту Мальты. «Air Malta» владеет пакетом акций авиакомпании «Medavia», совершающей перелёты преимущественно в пределах </a:t>
            </a:r>
            <a:r>
              <a:rPr lang="ru-RU" sz="1800" smtClean="0">
                <a:hlinkClick r:id="rId12" tooltip="Ливия"/>
              </a:rPr>
              <a:t>Ливии</a:t>
            </a:r>
            <a:r>
              <a:rPr lang="ru-RU" sz="1800" smtClean="0"/>
              <a: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WordArt 6"/>
          <p:cNvSpPr>
            <a:spLocks noChangeArrowheads="1" noChangeShapeType="1" noTextEdit="1"/>
          </p:cNvSpPr>
          <p:nvPr/>
        </p:nvSpPr>
        <p:spPr bwMode="auto">
          <a:xfrm>
            <a:off x="0" y="1844675"/>
            <a:ext cx="9144000" cy="2663825"/>
          </a:xfrm>
          <a:prstGeom prst="rect">
            <a:avLst/>
          </a:prstGeom>
        </p:spPr>
        <p:txBody>
          <a:bodyPr wrap="none" fromWordArt="1">
            <a:prstTxWarp prst="textSlantUp">
              <a:avLst>
                <a:gd name="adj" fmla="val 32056"/>
              </a:avLst>
            </a:prstTxWarp>
          </a:bodyPr>
          <a:lstStyle/>
          <a:p>
            <a:pPr algn="ctr"/>
            <a:r>
              <a:rPr lang="ru-RU" sz="3600" kern="1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Impact" panose="020B0806030902050204" pitchFamily="34" charset="0"/>
              </a:rPr>
              <a:t>Спасибо за внимание!</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pPr eaLnBrk="1" hangingPunct="1">
              <a:defRPr/>
            </a:pPr>
            <a:endParaRPr lang="ru-RU" smtClean="0"/>
          </a:p>
        </p:txBody>
      </p:sp>
      <p:sp>
        <p:nvSpPr>
          <p:cNvPr id="58371" name="Rectangle 3"/>
          <p:cNvSpPr>
            <a:spLocks noGrp="1" noChangeArrowheads="1"/>
          </p:cNvSpPr>
          <p:nvPr>
            <p:ph type="body" idx="1"/>
          </p:nvPr>
        </p:nvSpPr>
        <p:spPr/>
        <p:txBody>
          <a:bodyPr/>
          <a:lstStyle/>
          <a:p>
            <a:pPr eaLnBrk="1" hangingPunct="1">
              <a:defRPr/>
            </a:pPr>
            <a:endParaRPr lang="ru-RU" smtClean="0"/>
          </a:p>
        </p:txBody>
      </p:sp>
    </p:spTree>
  </p:cSld>
  <p:clrMapOvr>
    <a:masterClrMapping/>
  </p:clrMapOvr>
</p:sld>
</file>

<file path=ppt/theme/theme1.xml><?xml version="1.0" encoding="utf-8"?>
<a:theme xmlns:a="http://schemas.openxmlformats.org/drawingml/2006/main" name="Круги">
  <a:themeElements>
    <a:clrScheme name="Круги 3">
      <a:dk1>
        <a:srgbClr val="008AE8"/>
      </a:dk1>
      <a:lt1>
        <a:srgbClr val="FFFFFF"/>
      </a:lt1>
      <a:dk2>
        <a:srgbClr val="0068AE"/>
      </a:dk2>
      <a:lt2>
        <a:srgbClr val="CCECFF"/>
      </a:lt2>
      <a:accent1>
        <a:srgbClr val="009999"/>
      </a:accent1>
      <a:accent2>
        <a:srgbClr val="0088E4"/>
      </a:accent2>
      <a:accent3>
        <a:srgbClr val="AAB9D3"/>
      </a:accent3>
      <a:accent4>
        <a:srgbClr val="DADADA"/>
      </a:accent4>
      <a:accent5>
        <a:srgbClr val="AACACA"/>
      </a:accent5>
      <a:accent6>
        <a:srgbClr val="007BCF"/>
      </a:accent6>
      <a:hlink>
        <a:srgbClr val="99FF99"/>
      </a:hlink>
      <a:folHlink>
        <a:srgbClr val="AFE1FF"/>
      </a:folHlink>
    </a:clrScheme>
    <a:fontScheme name="Круги">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Круги 1">
        <a:dk1>
          <a:srgbClr val="2B2B85"/>
        </a:dk1>
        <a:lt1>
          <a:srgbClr val="FFFFFF"/>
        </a:lt1>
        <a:dk2>
          <a:srgbClr val="00254A"/>
        </a:dk2>
        <a:lt2>
          <a:srgbClr val="C0C0C0"/>
        </a:lt2>
        <a:accent1>
          <a:srgbClr val="0099FF"/>
        </a:accent1>
        <a:accent2>
          <a:srgbClr val="006699"/>
        </a:accent2>
        <a:accent3>
          <a:srgbClr val="AAACB1"/>
        </a:accent3>
        <a:accent4>
          <a:srgbClr val="DADADA"/>
        </a:accent4>
        <a:accent5>
          <a:srgbClr val="AACAFF"/>
        </a:accent5>
        <a:accent6>
          <a:srgbClr val="005C8A"/>
        </a:accent6>
        <a:hlink>
          <a:srgbClr val="99CCFF"/>
        </a:hlink>
        <a:folHlink>
          <a:srgbClr val="8F8FB5"/>
        </a:folHlink>
      </a:clrScheme>
      <a:clrMap bg1="dk2" tx1="lt1" bg2="dk1" tx2="lt2" accent1="accent1" accent2="accent2" accent3="accent3" accent4="accent4" accent5="accent5" accent6="accent6" hlink="hlink" folHlink="folHlink"/>
    </a:extraClrScheme>
    <a:extraClrScheme>
      <a:clrScheme name="Круги 2">
        <a:dk1>
          <a:srgbClr val="3B4B5D"/>
        </a:dk1>
        <a:lt1>
          <a:srgbClr val="FFFFFF"/>
        </a:lt1>
        <a:dk2>
          <a:srgbClr val="466886"/>
        </a:dk2>
        <a:lt2>
          <a:srgbClr val="CCECFF"/>
        </a:lt2>
        <a:accent1>
          <a:srgbClr val="6D9D97"/>
        </a:accent1>
        <a:accent2>
          <a:srgbClr val="53718C"/>
        </a:accent2>
        <a:accent3>
          <a:srgbClr val="B0B9C3"/>
        </a:accent3>
        <a:accent4>
          <a:srgbClr val="DADADA"/>
        </a:accent4>
        <a:accent5>
          <a:srgbClr val="BACCC9"/>
        </a:accent5>
        <a:accent6>
          <a:srgbClr val="4A667E"/>
        </a:accent6>
        <a:hlink>
          <a:srgbClr val="99CCFF"/>
        </a:hlink>
        <a:folHlink>
          <a:srgbClr val="A97CF2"/>
        </a:folHlink>
      </a:clrScheme>
      <a:clrMap bg1="dk2" tx1="lt1" bg2="dk1" tx2="lt2" accent1="accent1" accent2="accent2" accent3="accent3" accent4="accent4" accent5="accent5" accent6="accent6" hlink="hlink" folHlink="folHlink"/>
    </a:extraClrScheme>
    <a:extraClrScheme>
      <a:clrScheme name="Круги 3">
        <a:dk1>
          <a:srgbClr val="008AE8"/>
        </a:dk1>
        <a:lt1>
          <a:srgbClr val="FFFFFF"/>
        </a:lt1>
        <a:dk2>
          <a:srgbClr val="0068AE"/>
        </a:dk2>
        <a:lt2>
          <a:srgbClr val="CCECFF"/>
        </a:lt2>
        <a:accent1>
          <a:srgbClr val="009999"/>
        </a:accent1>
        <a:accent2>
          <a:srgbClr val="0088E4"/>
        </a:accent2>
        <a:accent3>
          <a:srgbClr val="AAB9D3"/>
        </a:accent3>
        <a:accent4>
          <a:srgbClr val="DADADA"/>
        </a:accent4>
        <a:accent5>
          <a:srgbClr val="AACACA"/>
        </a:accent5>
        <a:accent6>
          <a:srgbClr val="007BCF"/>
        </a:accent6>
        <a:hlink>
          <a:srgbClr val="99FF99"/>
        </a:hlink>
        <a:folHlink>
          <a:srgbClr val="AFE1FF"/>
        </a:folHlink>
      </a:clrScheme>
      <a:clrMap bg1="dk2" tx1="lt1" bg2="dk1" tx2="lt2" accent1="accent1" accent2="accent2" accent3="accent3" accent4="accent4" accent5="accent5" accent6="accent6" hlink="hlink" folHlink="folHlink"/>
    </a:extraClrScheme>
    <a:extraClrScheme>
      <a:clrScheme name="Круги 4">
        <a:dk1>
          <a:srgbClr val="9B69FF"/>
        </a:dk1>
        <a:lt1>
          <a:srgbClr val="FFFFFF"/>
        </a:lt1>
        <a:dk2>
          <a:srgbClr val="666699"/>
        </a:dk2>
        <a:lt2>
          <a:srgbClr val="D9D9FF"/>
        </a:lt2>
        <a:accent1>
          <a:srgbClr val="66CCFF"/>
        </a:accent1>
        <a:accent2>
          <a:srgbClr val="9966FF"/>
        </a:accent2>
        <a:accent3>
          <a:srgbClr val="B8B8CA"/>
        </a:accent3>
        <a:accent4>
          <a:srgbClr val="DADADA"/>
        </a:accent4>
        <a:accent5>
          <a:srgbClr val="B8E2FF"/>
        </a:accent5>
        <a:accent6>
          <a:srgbClr val="8A5CE7"/>
        </a:accent6>
        <a:hlink>
          <a:srgbClr val="0099CC"/>
        </a:hlink>
        <a:folHlink>
          <a:srgbClr val="003399"/>
        </a:folHlink>
      </a:clrScheme>
      <a:clrMap bg1="dk2" tx1="lt1" bg2="dk1" tx2="lt2" accent1="accent1" accent2="accent2" accent3="accent3" accent4="accent4" accent5="accent5" accent6="accent6" hlink="hlink" folHlink="folHlink"/>
    </a:extraClrScheme>
    <a:extraClrScheme>
      <a:clrScheme name="Круги 5">
        <a:dk1>
          <a:srgbClr val="008080"/>
        </a:dk1>
        <a:lt1>
          <a:srgbClr val="FFFFFF"/>
        </a:lt1>
        <a:dk2>
          <a:srgbClr val="006666"/>
        </a:dk2>
        <a:lt2>
          <a:srgbClr val="FFFFCC"/>
        </a:lt2>
        <a:accent1>
          <a:srgbClr val="0099FF"/>
        </a:accent1>
        <a:accent2>
          <a:srgbClr val="008080"/>
        </a:accent2>
        <a:accent3>
          <a:srgbClr val="AAB8B8"/>
        </a:accent3>
        <a:accent4>
          <a:srgbClr val="DADADA"/>
        </a:accent4>
        <a:accent5>
          <a:srgbClr val="AACAFF"/>
        </a:accent5>
        <a:accent6>
          <a:srgbClr val="007373"/>
        </a:accent6>
        <a:hlink>
          <a:srgbClr val="1ACE9F"/>
        </a:hlink>
        <a:folHlink>
          <a:srgbClr val="A5B5CD"/>
        </a:folHlink>
      </a:clrScheme>
      <a:clrMap bg1="dk2" tx1="lt1" bg2="dk1" tx2="lt2" accent1="accent1" accent2="accent2" accent3="accent3" accent4="accent4" accent5="accent5" accent6="accent6" hlink="hlink" folHlink="folHlink"/>
    </a:extraClrScheme>
    <a:extraClrScheme>
      <a:clrScheme name="Круги 6">
        <a:dk1>
          <a:srgbClr val="CDD9D1"/>
        </a:dk1>
        <a:lt1>
          <a:srgbClr val="FFFFFF"/>
        </a:lt1>
        <a:dk2>
          <a:srgbClr val="A3BBA9"/>
        </a:dk2>
        <a:lt2>
          <a:srgbClr val="007D80"/>
        </a:lt2>
        <a:accent1>
          <a:srgbClr val="9CA8A4"/>
        </a:accent1>
        <a:accent2>
          <a:srgbClr val="CBD7CE"/>
        </a:accent2>
        <a:accent3>
          <a:srgbClr val="CEDAD1"/>
        </a:accent3>
        <a:accent4>
          <a:srgbClr val="DADADA"/>
        </a:accent4>
        <a:accent5>
          <a:srgbClr val="CBD1CF"/>
        </a:accent5>
        <a:accent6>
          <a:srgbClr val="B8C3BA"/>
        </a:accent6>
        <a:hlink>
          <a:srgbClr val="009900"/>
        </a:hlink>
        <a:folHlink>
          <a:srgbClr val="009999"/>
        </a:folHlink>
      </a:clrScheme>
      <a:clrMap bg1="dk2" tx1="lt1" bg2="dk1" tx2="lt2" accent1="accent1" accent2="accent2" accent3="accent3" accent4="accent4" accent5="accent5" accent6="accent6" hlink="hlink" folHlink="folHlink"/>
    </a:extraClrScheme>
    <a:extraClrScheme>
      <a:clrScheme name="Круги 7">
        <a:dk1>
          <a:srgbClr val="686B5D"/>
        </a:dk1>
        <a:lt1>
          <a:srgbClr val="DCDAD0"/>
        </a:lt1>
        <a:dk2>
          <a:srgbClr val="525040"/>
        </a:dk2>
        <a:lt2>
          <a:srgbClr val="D3D2A6"/>
        </a:lt2>
        <a:accent1>
          <a:srgbClr val="5D8770"/>
        </a:accent1>
        <a:accent2>
          <a:srgbClr val="686B5D"/>
        </a:accent2>
        <a:accent3>
          <a:srgbClr val="B3B3AF"/>
        </a:accent3>
        <a:accent4>
          <a:srgbClr val="BCBAB1"/>
        </a:accent4>
        <a:accent5>
          <a:srgbClr val="B6C3BB"/>
        </a:accent5>
        <a:accent6>
          <a:srgbClr val="5E6053"/>
        </a:accent6>
        <a:hlink>
          <a:srgbClr val="85B7A9"/>
        </a:hlink>
        <a:folHlink>
          <a:srgbClr val="B89362"/>
        </a:folHlink>
      </a:clrScheme>
      <a:clrMap bg1="dk2" tx1="lt1" bg2="dk1" tx2="lt2" accent1="accent1" accent2="accent2" accent3="accent3" accent4="accent4" accent5="accent5" accent6="accent6" hlink="hlink" folHlink="folHlink"/>
    </a:extraClrScheme>
    <a:extraClrScheme>
      <a:clrScheme name="Круги 8">
        <a:dk1>
          <a:srgbClr val="000000"/>
        </a:dk1>
        <a:lt1>
          <a:srgbClr val="EAEAEA"/>
        </a:lt1>
        <a:dk2>
          <a:srgbClr val="000000"/>
        </a:dk2>
        <a:lt2>
          <a:srgbClr val="B2B2B2"/>
        </a:lt2>
        <a:accent1>
          <a:srgbClr val="A4BCC4"/>
        </a:accent1>
        <a:accent2>
          <a:srgbClr val="FFFFFF"/>
        </a:accent2>
        <a:accent3>
          <a:srgbClr val="F3F3F3"/>
        </a:accent3>
        <a:accent4>
          <a:srgbClr val="000000"/>
        </a:accent4>
        <a:accent5>
          <a:srgbClr val="CFDADE"/>
        </a:accent5>
        <a:accent6>
          <a:srgbClr val="E7E7E7"/>
        </a:accent6>
        <a:hlink>
          <a:srgbClr val="0066FF"/>
        </a:hlink>
        <a:folHlink>
          <a:srgbClr val="00CC66"/>
        </a:folHlink>
      </a:clrScheme>
      <a:clrMap bg1="lt1" tx1="dk1" bg2="lt2" tx2="dk2" accent1="accent1" accent2="accent2" accent3="accent3" accent4="accent4" accent5="accent5" accent6="accent6" hlink="hlink" folHlink="folHlink"/>
    </a:extraClrScheme>
    <a:extraClrScheme>
      <a:clrScheme name="Круги 9">
        <a:dk1>
          <a:srgbClr val="000000"/>
        </a:dk1>
        <a:lt1>
          <a:srgbClr val="D7D1B9"/>
        </a:lt1>
        <a:dk2>
          <a:srgbClr val="B39257"/>
        </a:dk2>
        <a:lt2>
          <a:srgbClr val="B1A887"/>
        </a:lt2>
        <a:accent1>
          <a:srgbClr val="FFCC66"/>
        </a:accent1>
        <a:accent2>
          <a:srgbClr val="E6E3AC"/>
        </a:accent2>
        <a:accent3>
          <a:srgbClr val="E8E5D9"/>
        </a:accent3>
        <a:accent4>
          <a:srgbClr val="000000"/>
        </a:accent4>
        <a:accent5>
          <a:srgbClr val="FFE2B8"/>
        </a:accent5>
        <a:accent6>
          <a:srgbClr val="D0CE9B"/>
        </a:accent6>
        <a:hlink>
          <a:srgbClr val="666633"/>
        </a:hlink>
        <a:folHlink>
          <a:srgbClr val="9C98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Океан">
  <a:themeElements>
    <a:clrScheme name="Океан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fontScheme name="Океан">
      <a:majorFont>
        <a:latin typeface="Tahoma"/>
        <a:ea typeface=""/>
        <a:cs typeface=""/>
      </a:majorFont>
      <a:minorFont>
        <a:latin typeface="Tahoma"/>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Океан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Океан 2">
        <a:dk1>
          <a:srgbClr val="000066"/>
        </a:dk1>
        <a:lt1>
          <a:srgbClr val="FFFFFF"/>
        </a:lt1>
        <a:dk2>
          <a:srgbClr val="5D93FF"/>
        </a:dk2>
        <a:lt2>
          <a:srgbClr val="FFFFFF"/>
        </a:lt2>
        <a:accent1>
          <a:srgbClr val="6666FF"/>
        </a:accent1>
        <a:accent2>
          <a:srgbClr val="9999FF"/>
        </a:accent2>
        <a:accent3>
          <a:srgbClr val="B6C8FF"/>
        </a:accent3>
        <a:accent4>
          <a:srgbClr val="DADADA"/>
        </a:accent4>
        <a:accent5>
          <a:srgbClr val="B8B8FF"/>
        </a:accent5>
        <a:accent6>
          <a:srgbClr val="8A8AE7"/>
        </a:accent6>
        <a:hlink>
          <a:srgbClr val="FF3300"/>
        </a:hlink>
        <a:folHlink>
          <a:srgbClr val="FF9900"/>
        </a:folHlink>
      </a:clrScheme>
      <a:clrMap bg1="dk2" tx1="lt1" bg2="dk1" tx2="lt2" accent1="accent1" accent2="accent2" accent3="accent3" accent4="accent4" accent5="accent5" accent6="accent6" hlink="hlink" folHlink="folHlink"/>
    </a:extraClrScheme>
    <a:extraClrScheme>
      <a:clrScheme name="Океан 3">
        <a:dk1>
          <a:srgbClr val="000000"/>
        </a:dk1>
        <a:lt1>
          <a:srgbClr val="FFFFFF"/>
        </a:lt1>
        <a:dk2>
          <a:srgbClr val="572E88"/>
        </a:dk2>
        <a:lt2>
          <a:srgbClr val="FFFFFF"/>
        </a:lt2>
        <a:accent1>
          <a:srgbClr val="FF6600"/>
        </a:accent1>
        <a:accent2>
          <a:srgbClr val="FFCC00"/>
        </a:accent2>
        <a:accent3>
          <a:srgbClr val="B4ADC3"/>
        </a:accent3>
        <a:accent4>
          <a:srgbClr val="DADADA"/>
        </a:accent4>
        <a:accent5>
          <a:srgbClr val="FFB8AA"/>
        </a:accent5>
        <a:accent6>
          <a:srgbClr val="E7B900"/>
        </a:accent6>
        <a:hlink>
          <a:srgbClr val="33CCCC"/>
        </a:hlink>
        <a:folHlink>
          <a:srgbClr val="36CC64"/>
        </a:folHlink>
      </a:clrScheme>
      <a:clrMap bg1="dk2" tx1="lt1" bg2="dk1" tx2="lt2" accent1="accent1" accent2="accent2" accent3="accent3" accent4="accent4" accent5="accent5" accent6="accent6" hlink="hlink" folHlink="folHlink"/>
    </a:extraClrScheme>
    <a:extraClrScheme>
      <a:clrScheme name="Океан 4">
        <a:dk1>
          <a:srgbClr val="003366"/>
        </a:dk1>
        <a:lt1>
          <a:srgbClr val="FFFFFF"/>
        </a:lt1>
        <a:dk2>
          <a:srgbClr val="666699"/>
        </a:dk2>
        <a:lt2>
          <a:srgbClr val="FFFFFF"/>
        </a:lt2>
        <a:accent1>
          <a:srgbClr val="9966FF"/>
        </a:accent1>
        <a:accent2>
          <a:srgbClr val="00CC66"/>
        </a:accent2>
        <a:accent3>
          <a:srgbClr val="B8B8CA"/>
        </a:accent3>
        <a:accent4>
          <a:srgbClr val="DADADA"/>
        </a:accent4>
        <a:accent5>
          <a:srgbClr val="CAB8FF"/>
        </a:accent5>
        <a:accent6>
          <a:srgbClr val="00B95C"/>
        </a:accent6>
        <a:hlink>
          <a:srgbClr val="65C8FF"/>
        </a:hlink>
        <a:folHlink>
          <a:srgbClr val="FFCC99"/>
        </a:folHlink>
      </a:clrScheme>
      <a:clrMap bg1="dk2" tx1="lt1" bg2="dk1" tx2="lt2" accent1="accent1" accent2="accent2" accent3="accent3" accent4="accent4" accent5="accent5" accent6="accent6" hlink="hlink" folHlink="folHlink"/>
    </a:extraClrScheme>
    <a:extraClrScheme>
      <a:clrScheme name="Океан 5">
        <a:dk1>
          <a:srgbClr val="000000"/>
        </a:dk1>
        <a:lt1>
          <a:srgbClr val="FFFFFF"/>
        </a:lt1>
        <a:dk2>
          <a:srgbClr val="336600"/>
        </a:dk2>
        <a:lt2>
          <a:srgbClr val="FFFFFF"/>
        </a:lt2>
        <a:accent1>
          <a:srgbClr val="B7C533"/>
        </a:accent1>
        <a:accent2>
          <a:srgbClr val="CCCCFF"/>
        </a:accent2>
        <a:accent3>
          <a:srgbClr val="ADB8AA"/>
        </a:accent3>
        <a:accent4>
          <a:srgbClr val="DADADA"/>
        </a:accent4>
        <a:accent5>
          <a:srgbClr val="D8DFAD"/>
        </a:accent5>
        <a:accent6>
          <a:srgbClr val="B9B9E7"/>
        </a:accent6>
        <a:hlink>
          <a:srgbClr val="FFFFCC"/>
        </a:hlink>
        <a:folHlink>
          <a:srgbClr val="FF9900"/>
        </a:folHlink>
      </a:clrScheme>
      <a:clrMap bg1="dk2" tx1="lt1" bg2="dk1" tx2="lt2" accent1="accent1" accent2="accent2" accent3="accent3" accent4="accent4" accent5="accent5" accent6="accent6" hlink="hlink" folHlink="folHlink"/>
    </a:extraClrScheme>
    <a:extraClrScheme>
      <a:clrScheme name="Океан 6">
        <a:dk1>
          <a:srgbClr val="000000"/>
        </a:dk1>
        <a:lt1>
          <a:srgbClr val="FFFFFF"/>
        </a:lt1>
        <a:dk2>
          <a:srgbClr val="006B80"/>
        </a:dk2>
        <a:lt2>
          <a:srgbClr val="C1CB75"/>
        </a:lt2>
        <a:accent1>
          <a:srgbClr val="6F8406"/>
        </a:accent1>
        <a:accent2>
          <a:srgbClr val="D9E288"/>
        </a:accent2>
        <a:accent3>
          <a:srgbClr val="AABAC0"/>
        </a:accent3>
        <a:accent4>
          <a:srgbClr val="DADADA"/>
        </a:accent4>
        <a:accent5>
          <a:srgbClr val="BBC2AA"/>
        </a:accent5>
        <a:accent6>
          <a:srgbClr val="C4CD7B"/>
        </a:accent6>
        <a:hlink>
          <a:srgbClr val="00CC00"/>
        </a:hlink>
        <a:folHlink>
          <a:srgbClr val="C0FF73"/>
        </a:folHlink>
      </a:clrScheme>
      <a:clrMap bg1="dk2" tx1="lt1" bg2="dk1" tx2="lt2" accent1="accent1" accent2="accent2" accent3="accent3" accent4="accent4" accent5="accent5" accent6="accent6" hlink="hlink" folHlink="folHlink"/>
    </a:extraClrScheme>
    <a:extraClrScheme>
      <a:clrScheme name="Океан 7">
        <a:dk1>
          <a:srgbClr val="5F5F5F"/>
        </a:dk1>
        <a:lt1>
          <a:srgbClr val="FFFFFF"/>
        </a:lt1>
        <a:dk2>
          <a:srgbClr val="FF6600"/>
        </a:dk2>
        <a:lt2>
          <a:srgbClr val="FFFFFF"/>
        </a:lt2>
        <a:accent1>
          <a:srgbClr val="CC6600"/>
        </a:accent1>
        <a:accent2>
          <a:srgbClr val="FF6600"/>
        </a:accent2>
        <a:accent3>
          <a:srgbClr val="FFB8AA"/>
        </a:accent3>
        <a:accent4>
          <a:srgbClr val="DADADA"/>
        </a:accent4>
        <a:accent5>
          <a:srgbClr val="E2B8AA"/>
        </a:accent5>
        <a:accent6>
          <a:srgbClr val="E75C00"/>
        </a:accent6>
        <a:hlink>
          <a:srgbClr val="FFFF99"/>
        </a:hlink>
        <a:folHlink>
          <a:srgbClr val="FFCC99"/>
        </a:folHlink>
      </a:clrScheme>
      <a:clrMap bg1="dk2" tx1="lt1" bg2="dk1" tx2="lt2" accent1="accent1" accent2="accent2" accent3="accent3" accent4="accent4" accent5="accent5" accent6="accent6" hlink="hlink" folHlink="folHlink"/>
    </a:extraClrScheme>
    <a:extraClrScheme>
      <a:clrScheme name="Океан 8">
        <a:dk1>
          <a:srgbClr val="000000"/>
        </a:dk1>
        <a:lt1>
          <a:srgbClr val="FFFFFF"/>
        </a:lt1>
        <a:dk2>
          <a:srgbClr val="FFBA2F"/>
        </a:dk2>
        <a:lt2>
          <a:srgbClr val="A50021"/>
        </a:lt2>
        <a:accent1>
          <a:srgbClr val="FF6600"/>
        </a:accent1>
        <a:accent2>
          <a:srgbClr val="CC6600"/>
        </a:accent2>
        <a:accent3>
          <a:srgbClr val="FFD9AD"/>
        </a:accent3>
        <a:accent4>
          <a:srgbClr val="DADADA"/>
        </a:accent4>
        <a:accent5>
          <a:srgbClr val="FFB8AA"/>
        </a:accent5>
        <a:accent6>
          <a:srgbClr val="B95C00"/>
        </a:accent6>
        <a:hlink>
          <a:srgbClr val="663300"/>
        </a:hlink>
        <a:folHlink>
          <a:srgbClr val="CC990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Ripple</Template>
  <TotalTime>78</TotalTime>
  <Words>58</Words>
  <Application>Microsoft Office PowerPoint</Application>
  <PresentationFormat>Экран (4:3)</PresentationFormat>
  <Paragraphs>20</Paragraphs>
  <Slides>10</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2</vt:i4>
      </vt:variant>
      <vt:variant>
        <vt:lpstr>Заголовки слайдов</vt:lpstr>
      </vt:variant>
      <vt:variant>
        <vt:i4>10</vt:i4>
      </vt:variant>
    </vt:vector>
  </HeadingPairs>
  <TitlesOfParts>
    <vt:vector size="16" baseType="lpstr">
      <vt:lpstr>Arial</vt:lpstr>
      <vt:lpstr>Wingdings</vt:lpstr>
      <vt:lpstr>Calibri</vt:lpstr>
      <vt:lpstr>Tahoma</vt:lpstr>
      <vt:lpstr>Круги</vt:lpstr>
      <vt:lpstr>Океан</vt:lpstr>
      <vt:lpstr>Презентация PowerPoint</vt:lpstr>
      <vt:lpstr>Визитная карточка</vt:lpstr>
      <vt:lpstr>35°55′00″ с. ш. 14°24′00″ в. д.</vt:lpstr>
      <vt:lpstr>Географические данные:</vt:lpstr>
      <vt:lpstr>Экономика:</vt:lpstr>
      <vt:lpstr>Презентация PowerPoint</vt:lpstr>
      <vt:lpstr>Транспорт:</vt:lpstr>
      <vt:lpstr>Презентация PowerPoint</vt:lpstr>
      <vt:lpstr>Презентация PowerPoint</vt:lpstr>
      <vt:lpstr>Презентация PowerPoint</vt:lpstr>
    </vt:vector>
  </TitlesOfParts>
  <Company>MoBIL GROUP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User</dc:creator>
  <cp:lastModifiedBy>admin</cp:lastModifiedBy>
  <cp:revision>2</cp:revision>
  <dcterms:created xsi:type="dcterms:W3CDTF">2010-10-05T16:59:58Z</dcterms:created>
  <dcterms:modified xsi:type="dcterms:W3CDTF">2015-04-08T14:58:50Z</dcterms:modified>
</cp:coreProperties>
</file>