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handoutMasterIdLst>
    <p:handoutMasterId r:id="rId28"/>
  </p:handoutMasterIdLst>
  <p:sldIdLst>
    <p:sldId id="258" r:id="rId2"/>
    <p:sldId id="260" r:id="rId3"/>
    <p:sldId id="294" r:id="rId4"/>
    <p:sldId id="269" r:id="rId5"/>
    <p:sldId id="295" r:id="rId6"/>
    <p:sldId id="297" r:id="rId7"/>
    <p:sldId id="298" r:id="rId8"/>
    <p:sldId id="299" r:id="rId9"/>
    <p:sldId id="296" r:id="rId10"/>
    <p:sldId id="261" r:id="rId11"/>
    <p:sldId id="262" r:id="rId12"/>
    <p:sldId id="263" r:id="rId13"/>
    <p:sldId id="264" r:id="rId14"/>
    <p:sldId id="265" r:id="rId15"/>
    <p:sldId id="268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9" r:id="rId24"/>
    <p:sldId id="280" r:id="rId25"/>
    <p:sldId id="300" r:id="rId26"/>
    <p:sldId id="281" r:id="rId27"/>
  </p:sldIdLst>
  <p:sldSz cx="9144000" cy="6858000" type="screen4x3"/>
  <p:notesSz cx="6858000" cy="9144000"/>
  <p:custShowLst>
    <p:custShow name="Произвольный показ 1" id="0">
      <p:sldLst>
        <p:sld r:id="rId27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63D"/>
    <a:srgbClr val="008000"/>
    <a:srgbClr val="00FFFF"/>
    <a:srgbClr val="FF0000"/>
    <a:srgbClr val="000000"/>
    <a:srgbClr val="FF00FF"/>
    <a:srgbClr val="0000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59" autoAdjust="0"/>
    <p:restoredTop sz="94660" autoAdjust="0"/>
  </p:normalViewPr>
  <p:slideViewPr>
    <p:cSldViewPr snapToGrid="0">
      <p:cViewPr varScale="1">
        <p:scale>
          <a:sx n="43" d="100"/>
          <a:sy n="43" d="100"/>
        </p:scale>
        <p:origin x="153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BC89146-0693-4FA9-9146-D1A2C21FF3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450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6:55.187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695 223,'0'25,"0"-25,24 49,-24-24,25 0,0-25,-25 25,25-25,-25 24,0-24,0 0,0 25,0-25,0 0,0 25,0 0,0-25,25 25,-25-1,0-24,0 25,24-25,-24 0,0 25,0-25,0 0,0 25,0-25,0 25,0-25,0 25,0-25,0 24,0 1,25-25,-25 25,0-25,0 50,25-50,-25 24,0-24,0 25,0-25,0 25</inkml:trace>
  <inkml:trace contextRef="#ctx0" brushRef="#br0" timeOffset="1625">1141 0,'0'0,"0"0,0 0,0 24,25 26,0-50,0 50,-25-26,24 1,-24 0,0-25,25 25,-25-25,0 25,0-25,0 0,0 24,25-24,-25 25,0-25,25 25,-25-25,0 25,0-25,0 0,0 0,25 25,-25-25,0 24,0-24,0 0,0 25,0-25,0 25,0-25,0 0,0 0,0 0,0 25,0-25,0 0,0 0,0 25,0-25,0 24,0-24,24 0,-24 25,0-25,0 25,0-25,0 0,0 0,0 0,0 0,0 0</inkml:trace>
  <inkml:trace contextRef="#ctx0" brushRef="#br0" timeOffset="3828">1612 124,'0'0,"0"0,0 24,0-24,25 25,0 25,0-50,-25 25,0-1,0-24,25 25,-25-25,0 25,24-25,-24 25,0-25,0 0,0 25,25-25,-25 24,0-24,25 25,-25-25,0 25,0 0,0-25,0 0,25 0,-25 25,0-25,0 0,0 0,0 24,0-24,0 0,0 0,0 25,0-25,0 0,0 0,0 25,0-25,0 0,0 0,0 25,0-25,0 0,0 0,0 25,0-25,0 0,0 25,0-1,0 1,0 0,0 0,0-25,0 25,0-1,0 1,0-25,0 25,0-25,0 25,0 0,0-25,0 24,-25-24,25 0,0 25,0-25,0 25,-25-25,25 25,0-25,-25 49,1-49,24 25,-25-25,25 25,-25 0,25-25,-25 25,25-1,-25-24,25 25,-24 0,-1 0,25-25,-25 49,0-49,0 25,25 0,-24-25,-1 25,25-25,-25 25,25-25,-25 24,0 1,25-25,0 0,-49 0,49 0,-50 25,50-25,-49 25,49-25,-25 0,25 25,-25-25,0 0,25 0,-25 0,0 0,1 0,24 0,-25 0,0 0,25 0,-25 0,0 0,25 0,-24 0,-1 0,0 0,25 0,-25 0,25 0,-25 0,1 0,-1 0,25 0,-25 0,25 0,-25 0,25 0,-25 0,1 0,24-25,-25 25,0 0,25-25,-25 25,0 0,1 0,24 0,-25 0,0-25,25 25,-25 0,0 0,25-25,-49 25,24 0,0 0,0-24,25 24,-49-25,49 0,-25 25,-25-25,26 25,-1-25,0 1,25 24,-50-25,50 25,-25-25,25 25,-24-25,-1 25,25-25,-25 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29.156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273 50,'0'25,"0"0,0-25,0 49,0-49,0 25,0 0,0 0,0-25,0 24,0 1,0-25</inkml:trace>
  <inkml:trace contextRef="#ctx0" brushRef="#br0" timeOffset="406">620 0,'0'0,"0"25,0-25,0 25,0-25,0 50,-25-50,25 24,0-24,0 25,0-25,0 25</inkml:trace>
  <inkml:trace contextRef="#ctx0" brushRef="#br0" timeOffset="937">0 298,'0'25,"0"-25,0 49,0-49,25 25,-25-25,25 25,-25 0,25-25,-25 25,24 0,1-1,25-24,-25 25,-1-25,1 0,0 0,0 0,0 0,-25 0,49 0,-24 0,0 0,0 0,-1 0,1 0,-25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31.625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297 0,'0'0,"0"25,0 0,0-1,0 1,0 25,-25-50,25 25,0-1,0 1,0-25</inkml:trace>
  <inkml:trace contextRef="#ctx0" brushRef="#br0" timeOffset="765">570 25,'0'25,"0"-1,0 26,0-25,0 0,0-1,0 1,0-25,0 25</inkml:trace>
  <inkml:trace contextRef="#ctx0" brushRef="#br0" timeOffset="1281">0 273,'0'25,"24"49,1-24,74-1,-74 1,25-1,-1-24,-24 25,25-25,-25-25,-1 25,26-1,-25-24,0 0,24 0,-49 0,25 0,0 0,0 0,0 0,-1 0,-24 0,25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34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0 397,'24'0,"1"50,25-50,-25 25,0-25,-25 0,0 0,24 0,-24 0</inkml:trace>
  <inkml:trace contextRef="#ctx0" brushRef="#br0" timeOffset="500">223 199,'25'0,"-25"0,25 0,-25 0,49 0,-24 25,25-1,-1-24,-49 25,25-25,-25 0,0 0</inkml:trace>
  <inkml:trace contextRef="#ctx0" brushRef="#br0" timeOffset="1078">545 0,'50'50,"-25"0,0-1,-25-24,24 0,-24 24,0-24,0 0,0 0,0-25,0 25,0 0,0-1,0-24,0 50,0-25,0 0,0-1,0 1,0 0,0 0,0-25,0 25,0-25,0 24,0 1,-24 0,24 0,-25 0,0-25,25 24,0-24,-25 0,25 0,0 25,0-25,-25 0,25 0,-24 0,-1 0,25 25,-25-25,25 25,-25-25,0 0,25 25,-24-25,24 0,-25 0,0 0,25 0,-25 24,0-24,25 0,-24 0,-1 0,25 0,-25 0,0 0,25 0,-25 0,25 0,-24 0,24 0,-25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41.250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670 75,'25'25,"0"74,0-50,-1 26,1-50,0 49,-25-74,0-25,0 50</inkml:trace>
  <inkml:trace contextRef="#ctx0" brushRef="#br0" timeOffset="500">1117 0,'0'0,"0"25,0 50,24 24,26 25,-25-50,49-74,-74 25,0-50</inkml:trace>
  <inkml:trace contextRef="#ctx0" brushRef="#br0" timeOffset="1000">1662 25,'0'25,"-25"49,-24 26,-1-26,50 25,-74-74,74-25,-25-25,0 25,-24 0,-1 25,-24-25,49 0,-50 0,51 0,-1 0,-25-25,1 50,24-25,-25-25,-24 25,-1 0,1 0,24 0,1-25,-1 25,0-24,-24 24,-25-25,24 0,-49 0,75 25,24-25,0 25,25 0,-25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3:02.906"/>
    </inkml:context>
    <inkml:brush xml:id="br0">
      <inkml:brushProperty name="width" value="0.15875" units="cm"/>
      <inkml:brushProperty name="height" value="0.635" units="cm"/>
      <inkml:brushProperty name="color" value="#FFCC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9699 5340,'-124'0,"-149"0,0 0,-173 0,123-50,-247 1,123-26,26 50,-448 25,398 0,-273 0,372 0,-174 0,248 50,1 0,173-26,74 1,50-25,75 0,197 0,101 0,420 0,-123 0,694 75,2307-26,-3596-49,-50 0,-50 0,0 0,-99-25,-99-24,-397-26,99-24,-521-149,447 149,-323-75,198 100,249 24,-298 25,447 1,49 24,223 0,75 0,50 0,222 0,26 0,272 0,-25 24,497 26,-372-50,98 0,-520 0,-50 0,-347-25,-248-49,-149-25,-917-149,148-100,-446-73,694 197,-149 26,695 148,149-24,297 74,50 0,50 0,173 0,224 99,173-49,521-50,-199 0,547 149,-373-75,372 25,-620-99,-124 0,-520 0,-150 0,-74 25,-50-25,-74 0,-74 0,-249 0,100 0,-124 0,223 25,25 0,-75 24,124 26,75-26,25-24,74 0,0-25,74 49,1 26,173-1,49 26,373-1,0 25,247 49,-470-73,-174-51,-248-49,-75 25,25 0,-198 24,24-24,-272 25,149-50,-224 0,273 0,-24 49,148 1,25-25,74-25,50 25,0-25,25 24,0-24,24 0,75 50,75-25,148 24,-49 1,74 49,-124-74,-50 25,-148-50,-75 0,0 25,-24-25,-175 0,1 0,-223 0,74 0,-199-124,249 124,49 0,0-50,199 50,49 0,25 0,49 0,26-25,222 0,-24-49,347-25,-223 24,223 26,-347-1,-50 50,-198 0,-25-25,-25 25,-24 0,-125-49,-99 24,-297-50,123-24,-346-25,297 50,-174-25,298 24,-25 1,248 49,99 25,50-25,0 25,25 0,0 0,25 0,123-25,26 0,198 25,-50 0,298 0,-298 0,50 0,-199 0,-123 0,-75 0,-25 0,0 0,0 0,-99 0,-173 25,24-25,-273 0,199 0,-25 0,-100-99,274 74,0-24,148 24,50 25,25 0,24 0,75-25,174-49,-75 24,249 50,-76 0,423 0,-224 0,224 0,-348 0,-173 0,-1 25,-222-25,-50 25,-50-25,-25 0,-74 0,-372 0,-174 0,-768-149,247-50,-272-148,545 173,-149-24,695 148,149 26,173 24,50 0,100 0,123 24,248 51,50-1,397 125,-323-75,397 49,-421-49,74-24,-372-51,-100 1,-148-50,-50 0,0 0,25 0,-24 0,-26 0,0-25,-123 0,24 0,-124 1,174-1,0 25,74 0,74 0,100 25,223-1,0 76,497 24,-299 0,149-50,-421-49,-124 0,-174-25,-50 0,25 0,-124 0,-49-50,-174 25,74-24,-123-51,73 51,-73-1,123 1,0-26,224 75,49 0,25 0,25 0,49 0,26 0,222 0,-49 0,99 0,-124 0,50 0,-125 0,-73 0,-100-25,-50 25,-24 0,-51 0,-98 0,25 0,-100-49,75 49,0-50,-1 25,150 25,49 0,25 0,25 0,49 0,199 0,25 0,99 0,-100 0,26 0,-149 0,-75 0,-99-24,-25-1,0 25,0 0,-123 0,-26-25,-149-25,26 1,-274-50,174 49,-123-49,247 24,149 50,99 25,25 0,25 0,99 0,74 0,149 0,298 0,-99 0,397 0,-547 0,26 0,-223 0,-125 0,-99 0,0 0,1 0,24 0,-50 0,0 0,-123 0,-75-74,24 24,-247 1,149-26,-224 1,248 0,25 24,174 25,99 25,25 0,49 0,100 0,149 25,24-25,199 0,-199 25,223-25,-322 0,-74 0,-100 0,-98-25,-1 0,-149-24,-99-75,-322-75,49 1,-396-75,421 174,-75-50,348 124,50-25,173 50,25-24,25 24,0 0,74 0,0 0,100 0,49-50,124 0,-25 50,348 0,-224 0,223-49,-446-1,-74 25,-174 25,0-25,-50 25,50 0,-49 0,-75 25,-99 0,49 0,-124 25,75-1,-149-24,124-25,-124 0,124 0,0 0,173 0,100 0,25 0,123 0,-24-25,124-49,-124 49,99 0,50-25,-100 1,-24 24,-125 0,-49 25,-24-25,-1 25,-25-24,-99 24,0 0,-123 0,98-25,-24-25,98 50,-24-25,124-24,0 49,25 0,49-75,1 26,99-26,-50 1,0 24,-75 26,-49-1,-25 25,1 0,-26 49,-74 51,25 24,-125 99,100-149,-24 100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3:08.046"/>
    </inkml:context>
    <inkml:brush xml:id="br0">
      <inkml:brushProperty name="width" value="0.15875" units="cm"/>
      <inkml:brushProperty name="height" value="0.635" units="cm"/>
      <inkml:brushProperty name="color" value="#FFCC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8521 943,'-50'0,"-25"0,-123-25,-50 0,-174-74,100 74,-174-74,-397-25,223-50,-248 1,447 74,-99-1,371 100,-74 0,174 0,49 0,26 0,24 0,24 0,51 0,24 0,75 50,198 0,0-1,546 125,-323-50,372 0,-347 25,224 24,-497-123,-49-1,-224-49,-124 0,-49-49,-25-1,-74-24,-1-25,-49 24,-99-24,99 25,-199-1,199 26,-99-75,174 99,49-25,99 50,25 0,25 0,24 0,100 0,49 0,26 25,197 25,-148-1,25 1,-149-25,-100-1,-49-24,-25 0,1 0,-26 0,-74-24,-124-1,-25-50,-198 26,74-1,-174-24,323 74,149 0,25 0,74 0,25 0,99 0,49 0,100 49,-50 1,199 0,-75-1,174 26,-198-1,98 0,-148-24,0 0,-199-26,-74-24,-24 0,-1 0,-99 0,-50 0,-148 0,24 0,-347-49,124-26,-397-98,422 148,-297 25,495 0,25 0,199 0,74 25,25 0,49 24,75 26,49-26,199 26,-25-1,273 25,-347 0,-25 1,-149-51,-100-24,-24-25,-49 0,-75 0,-75 25,-98-25,-249 0,174 0,-174 0,224 0,-50 0,248 0,24 25,76 0,-1-25,25 24,25 1,24 0,75 25,50-26,248 26,-100 0,521 98,2184-123,-3052-25,0 0,0 0,-49 0,-199-49,-124-51,-372-24,174 25,-397-99,421 98,25 1,125 25,247 49,100 0,98 25,100 0,75 0,148 0,0 0,398 25,-200-25,671 25,-596 24,347 26,-620-1,-49-24,-223-25,-100-25,0 0,-25 0,-74 0,-273 0,1 0,-175-50,273 50,-99 0,174 0,-50 25,100 24,24-24,99 25,26 0,24-26,0 51,49 24,26-25,-1 50,298-74,-372-50,-74 0,24 0,-124 0,-74-25,-198 25,24-49,-396 24,346 25,1 0,-571-50,571 1,-224 49,447 0,0 0,174 0,74 0,0 0,25 0,24 0,26 0,148 24,-49 26,173-25,-49 74,2281-99,-2356 0,-173 0,-50-25,-25 25,25 0,-25 0,1 0,24 0,-75 0,-74 0,-24 0,-125 0,75 0,0 0,-149 0,173 0,1 0,123 0,75 0,25 25,74-50,3126 25,-2903 0,-247 0,-100 0,0 0,-24 0,-1-25,0 1,26 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3:12.140"/>
    </inkml:context>
    <inkml:brush xml:id="br0">
      <inkml:brushProperty name="width" value="0.15875" units="cm"/>
      <inkml:brushProperty name="height" value="0.635" units="cm"/>
      <inkml:brushProperty name="color" value="#FFCC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73,'0'-25,"0"25,49 0,50 0,1-25,73 1,-98 24,-26 0,-24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3:39.890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943 1837,'49'-25,"75"-25,50 1,148-1,26 0,272-74,25 25,198-75,-49 50,446-74,-446 74,446-124,-397 124,224-50,-546 75,-25 25,-298 49,-123 0,-125 25,-24 0,-100 99,50 0,-149 75,1 0,-299 49,25 0,-495 199,420-174,-594 198,322-198,-496 50,595-75,-223 50,496-174,224 25,49-49,223-50,0-25,25 0,99 0,75-75,123-24,-24 49,298-49,74-25,347-49,-149-1,472-25,-447 26,447-75,-397 124,-150 0,299-50,-720 174,199 0,-397 0,-99 0,-100 0,-49 99,-298 174,25-74,-422 247,25-123,-645 247,372-148,-570 148,521-198,-348 199,472-149,-1-1,50 26,646-274,98 1,149-124,50-50,99 0,273-50,273-49,371-149,-48 74,743-198,-471 99,645-173,-521 198,397-100,-744 200,-249 23,-98 101,-497 24,-123 0,-150 0,-197 149,-51 74,-719 248,199-124,-447 249,248-224,-446 248,397-223,-348 198,496-223,-247 223,470-272,125 99,-149 98,496-296,25 49,148-125,75-48,0-76,124-24,174 0,545-198,75 24,744-247,-397 173,1042-174,-571 50,571-75,-843 100,-323 99,-720-149,-470 397,-51 75,-73 24,-323 99,24 50,-421 149,100 0,-249 124,347-199,-818 249,571-298,-447 24,396-73,175 48,-125 76,373-125,49 50,322-174,51 25,98-74,25-1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3:43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2140 4,'50'0,"74"0,-25 0,50 0,-25 0,99 49,-74-24,0-25,49 99,-74-49,25 25,-124-51,25 1,-125-25,25 0,-123 0,49 0,-149 0,50 0,-125 0,125 50,25-25,-75 24,124-24,75 0,49 0,25-25,0 0,25 0,49 0,25 0,100 0,-26 0,51 0,-76 0,51 0,-125 0,26 0,-100 0,24 0,-48 0,-76 0,-24 0,-99 24,49-24,-98 25,98 0,-49 25,74-26,50 1,49 0,50 0,0-25,25 0,49 0,50 0,25 0,50 25,-1-1,50 26,-124-25,0-25,-124 25,-50-25,-24 0,-100 0,75 0,-50 0,-123 0,48 0,-148 24,124 1,-74 0,123 25,26-26,148 1,25-25,74 0,1 0,49 0,25 0,24 0,75 0,-49 0,24 0,-124 0,0 0,-74 0,-75 0,1 0,-100 0,0 25,-99 0,0 49,-50-24,100-25,-25 0,198 74,75-99,49 0,25 0,124 0,-99 0,99 0,-75 0,-73 0,-1 0,-74 0,-75 0,-49 0,-25 0,-75 25,-49 24,-74 1,74-25,223 173,25-198,74 0,26 0,123 0,0 0,124 0,-99 0,50 0,-75 0,-24 0,-125 0,-49 0,-75 0,-49 0,0-25,-25 25,-25 0,-25 0,50 0,-74 0,24 0,1 25,49 0,-50-25,124 0,1 0,49 0,0 0,74 0,25 0,150 0,23 0,76 0,-76 0,51 25,-100 24,-99-24,-99-25,-25 0,-124 25,-25 0,-49 24,-1-24,-98 25,49-26,-124 26,148 24,-49-24,125 0,98 24,50-74,99 0,25 0,124-74,-49 49,49 0,-25 0,-25 25,-123 0,-50 0,-50 0,0 0,-99 50,0 0,-99 24,49 0,-223 50,174-74,99 248,174-298,49 0,74 0,26-50,247 50,-123 0,74 0,-124 0,-1 0,-148 0,-99 0,0 0,-50 0,0 0,-99 74,0-24,-148 49,-1 0,-50 1,-123 49,173-75,-25 50,199-74,25-26,74 1,0-25,49 0,125-25,24 25,199 0,-50 0,199 0,-199 0,174 0,-297 0,-100 0,-75 0,-74 0,-24 0,-100 50,-50 24,-123-49,24 50,-272 24,198-50,-149 51,273-76,74 26,149 0,75-50,49 0,199 0,49-50,372 25,-49-24,347 49,-471 0,272 0,-421 0,-99 0,-248 0,-125 0,-49 24,-99 26,99 0,-25-1,124-24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4:18.750"/>
    </inkml:context>
    <inkml:brush xml:id="br0">
      <inkml:brushProperty name="width" value="0.15875" units="cm"/>
      <inkml:brushProperty name="height" value="0.635" units="cm"/>
      <inkml:brushProperty name="color" value="#00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3000 3902,'-397'0,"224"0,123-25,50 0,25 25,223-124,496-99,50 49,644-123,-495 123,248-74,-869 173,-198 1,-173 74,-150 0,-347 149,-917 198,545-173,-223 173,496-248,124 0,348-74,123 0,50-25,99-25,273-99,-24 75,470-100,174-50,770 1,-522 0,496-150,-1017 175,-471 123,-198 0,-124 50,-150 0,-569 50,-125 99,-546 148,26-98,-1068 74,894-273,-248-99,2083-1,447-24,124-49,669-75,-421 24,744-98,-546 173,496-149,-892 125,73 24,-718 99,-174 50,-50 0,-124 0,-397 100,-1091 222,199-124,-745 75,967-273,26 0,-100 0,819 0,297-24,273-51,149-74,447-99,-373 75,522-175,-646 200,-49-1,-149 149,-25-25,-25 25,-123 0,-75 50,-25-1,-50 1,199-1,75-24,173-25,322-173,26 48,148-123,-347 124,-149 50,-124 49,-50 25,-124-25,-272 25,-50 50,-422 124,372-50,224-75,24 1,249-50,-1 0,75 0,99-25,347-74,-124 49,273-74,-322 75,-99-26,-175 50,-73 25,-175 0,-73 75,-75-26,-25 1,174 24,-1-24,175-25,49-25,0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07.609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1438 25,'-24'0,"-1"0,0 0,-50 50,1-25,0 24,49-24,-74 49,49-49,0 25,1-25,-1 24,25-24,-24 25,-26-25,51-1,-26 26,50-50,0 0,-25 0,25 0</inkml:trace>
  <inkml:trace contextRef="#ctx0" brushRef="#br0" timeOffset="594">1786 199,'0'0,"-25"25,-25-1,1 26,-1-25,-24 25,24-1,25-24,-49 25,24-26,0 51,1-50,-1 24,25-24,-24 25,49-26,-25-24,25 0,-25 0</inkml:trace>
  <inkml:trace contextRef="#ctx0" brushRef="#br0" timeOffset="1094">0 0,'0'25,"0"0,0 0,0 24,0 26,0-1,0 1,0 49,24 0,1 25,25 74,-1-74,-24 49,50-49,24 25,0-50,25-25,0-25,50-49,-75 0,99 0,-24-25,25 0,-75 0,49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4:36.062"/>
    </inkml:context>
    <inkml:brush xml:id="br0">
      <inkml:brushProperty name="width" value="0.15875" units="cm"/>
      <inkml:brushProperty name="height" value="0.635" units="cm"/>
      <inkml:brushProperty name="color" value="#00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76,'0'0,"25"0,25 0,49-24,25-1,223 25,-99 0,298 0,-75 0,348 0,-348 0,-99 0,174 0,-273 0,-75 0,-173 0,-50 0,-24 74,-51 50,-49 50,-74 49,-124 100,99-100,-223 74,148-123,75-75,-25 75,199-124,49-50,25 24,25-24,74 0,-25 0,100 0,49-74,50-50,-74 50,198-75,-149 25,124 49,-149 50,-25 1,75-1,-149 25,50 0,-75 25,50 49,-75-24,-24-26,-50 26,-25-25,-25 0,-49 74,-25-25,-49 75,-1-74,-148 49,123-50,-173-49,223 0,0-25,100 0,74-25,-1 0,100 0,0-49,124-1,-74 1,74-25,-124 49,149 1,-99 49,24-50,-124 50,1 0,-100 0,0 25,-49 0,-1 24,1-24,-50 25,0 24,50 0,24-49,50 0,0-25,0-50,25 50,0-49,-1 49,1-50,-25 50,25-25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4:38.593"/>
    </inkml:context>
    <inkml:brush xml:id="br0">
      <inkml:brushProperty name="width" value="0.15875" units="cm"/>
      <inkml:brushProperty name="height" value="0.635" units="cm"/>
      <inkml:brushProperty name="color" value="#00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10022 1611,'24'0,"51"0,49-25,0 25,25 0,49 0,-74 0,50 0,-125-25,-24 0,-50 25,-74 0,-25-24,-50-1,1 0,24 0,0 25,75 0,49 0,25 0,0 0,50-25,49 1,0-1,149-50,-74 26,98-1,-73 25,49 1,74-51,-49 26,50-1,-174-397,-199 447,-99 0,50 0,-75 0,-49 0,25 0,-75 0,99 0,-49 0,124 0,-1 0,76 0,48 0,51 0,-1 0,25-24,125-1,-75 0,123-25,-148 26,50-1,-50 0,-49 0,-75 25,-50 0,0 0,-49 0,-99 0,24 0,-148 0,148 0,-25 0,1 0,124 0,24 0,25 0,50 0,25 0,49-25,74 1,100-26,-74 25,74-24,-100-1,1 25,24 0,-74 1,0 24,-124 0,-24 0,-26 0,-74 0,25 0,-224 74,174-49,-173 24,148 1,1 24,123-49,-24 99,24-74,25 24,25 26,0-51,25 50,25-24,98-1,-23 25,73-24,-49-26,24 1,-123-25,0 24,-50-49,0 25,-50 50,-49-1,0 0,-174 100,49-50,-197 99,123-74,-173 74,198-123,-74 73,173-49,25 0,75-74,49 0,0-1,25-49,0 25,25-25,49 25,75-25,75 0,98 25,249-25,-51 0,299 0,-199 0,-198 0,-521 0,-25 24,-149 1,25 25,0-1,-199 26,149-50,-222 74,197-25,-198 1,298-26,0 1,173-50,25 0,50 0,99 0,99-75,249 1,-100 0,545-50,-272 49,50 26,-447 49,-322 24,-1 26,-123 49,-1 25,-173-25,124 25,-149 25,124-49,-74-1,149-25,123-24,1-1,124-49,24 0,75 0,49-74,224 24,-50 26,223 24,-198 0,-124 0,-298 24,-24 1,-1 25,-74 24,50-24,-175 24,76 1,-100 24,99-25,1 1,123-26,25-24,25 0,0-25,0 25,25-25,74 0,-49 0,49 0,-24 0,24 25,-50-1,-24-24,-25 0,-25 25,-24 50,-100 24,0 0,-74 25,49-25,-74-24,124 24,75-50,24-24,25 0,0-25,74 0,1 0,123-50,75 26,248-76,-149 51,174 49,-472 49,-124 1,1-25,-50 99,-75 0,-149 74,26-24,-249 148,0-24,-545 223,248-174,-596 273,422-248,-347 249,644-299,-73 174,569-347,100-25,124-124,25 0,25 0,24-25,-24-24,49-1,75-24,198-75,-75 49,373 1,49-25,472-99,-348 99,398-124,-448 124,175-50,-522 100,150-1,-448 75,-73 0,-100 25,-25 0,-148 99,-25 50,-199 74,100-25,-398 149,398-198,-199 74,322-99,100-25,74-75,25-49,50 25,49 0,100-75,74 1,297-1,-148-74,148 50,-297-1,-25 50,-124 25,-74 0,-50 0,0 0,25 0,-25 0,24 0,1 0,25 0,-25 0,49-24,0 24,-49-25,0 25,-99 49,49 1,-99 74,49-50,-98 75,24-74,-74 98,99-123,24 24,76-24,24-50,0 25,0-25,24 0,26 0,24 0,50 0,1 0,-1 0,49 0,-74 0,25 0,-99 0,-25 0,0 24,-49 1,-1 0,-49 50,0-1,-149 50,99-25,-124 100,99-75,-123 74,222-74,50-74,25-1,0-49,50 0,0 0,98-24,100-1,75-50,-75 26,25 24,-224 0,-73 25,-76 25,-73 24,-175 100,51 0,-373 124,-148 74,-224 75,-719 396,446-222,-521 222,720-297,-74 124,793-372,25 25,297-199,50-74,25 0,0-50,50 0,0 25,49-50,74 25,1 1,99-26,-99 25,123 0,-98 25,74 0,-174 0,-25 0,-74 0,0 25,-25 0,-24 0,-100 99,75-50,-75 50,74-99,75 25,-25-25,25-25,100 24,24 1,173-25,-98 0,198 0,-224 0,1 0,-149 0,-25 0,-25 25,25-25,0 0,74 0,50 0,0 0,75-74,-26 49,1 0,-99 25,-51-25,1 25,0-25,25 1,24-1,25-25,-49 25,-1 25,-49-24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4:55.531"/>
    </inkml:context>
    <inkml:brush xml:id="br0">
      <inkml:brushProperty name="width" value="0.15875" units="cm"/>
      <inkml:brushProperty name="height" value="0.635" units="cm"/>
      <inkml:brushProperty name="color" value="#FF99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583 118,'0'0,"100"0,48-25,224-49,1 74,271 0,-23 0,371 0,-372 0,-273 0,-24 49,-249-49,-74 25,0 0,-124-25,-99 25,-323 74,174-24,-273 24,248-25,-248 25,273-24,-273 24,323-25,-75-24,174 0,49-26,75 1,74-25,25 0,25 0,49-25,100 1,-50-1,99 0,-74 0,25 0,-125 25,-49 0,-149 25,-24 25,-50 49,123-49,-49 24,125-24,24-50,0 24,49-24,199 25,323 75,-75-26,298 50,-472-74,75 49,-347-74,-50-25,-50 24,-74 51,-124-1,-25 1,149-26,0 26,99-75,0 49,75-49,99-49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4:58.406"/>
    </inkml:context>
    <inkml:brush xml:id="br0">
      <inkml:brushProperty name="width" value="0.15875" units="cm"/>
      <inkml:brushProperty name="height" value="0.635" units="cm"/>
      <inkml:brushProperty name="color" value="#FF99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80,'0'0,"50"0,173-25,124-24,249 49,867 0,-248 0,1067 0,-669 0,322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5:43.9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5010 1343,'0'0,"100"0,24 0,24-25,76-24,-100 49,99-75,-124 75,0-24,-24-1,-26 25,1 0,24 0,-74 0,50 0,-124 0,-1 49,-24 1,-124 74,74-25,-25 25,1 25,-26 0,75-50,-25 0,100-49,-26 24,75-49,50-25,74 0,99-74,199 24,-149 1,248-26,-124-24,247 0,-346 49,49-24,-247 74,-26-25,-99 25,-49 0,-149 0,-25 25,-50 49,-124 1,224-51,-1 26,125-25,74-25,0-50,25 50,74-99,25 0,198-100,-74 26,298-26,-199 50,596-24,-422 24,124 50,297-100,-346 50,49 75,-422 24,-49 26,-224 24,-99 0,-74 24,-273 76,-75-26,-421 149,397-99,-298 0,496-24,124-51,25-24,174 0,-1-25,50 0,25 0,100 0,272-75,-124 51,248-100,-273 99,-25 0,-148 0,-149 25,-248 25,-75 49,-769 125,150 24,-696 199,795-199,-199 75,595-125,75 1,272-75,75-49,75-25,24-25,74 0,125-25,24-25,274-24,-224 49,0-25,-174 50,-74 0,-49 0,-150 25,-24 74,-75 25,-198 75,223-75,-124 99,199-124,49 25,149-99,75-25,148-74,198 24,-73 50,371-50,-248 50,398 0,-497 0,-149 0,-124 0,-99 25,-50-25,-198 75,-24 49,-274 74,-25-24,-446 148,397-74,-25 75,447-199,99-50,74-49,50-25,124-50,99 26,297-51,-49 75,546-149,-323 149,522-149,-671 75,199 0,-496-1,-99 50,-150 25,-73 0,-100 50,-198 74,124-50,-100 75,224-74,24-1,75-74,25 0,149-49,297-51,174-24,744-74,-273-25,670-100,-521 75,-24 74,73-24,-594 74,-274 25,-396 74,-125 25,-173 25,-99 24,-323 51,25 48,-471 1,471-50,-223 75,546-124,98 49,224-99,25 0,149-25,74-74,372 0,50-50,570-50,-248 26,248-75,-570 99,-273 50,-348 99,-73 0,-100 49,-174 51,-297 123,-100 50,-272 99,272-75,-446 75,447-74,-150 99,596-273,124 0,124-99,75-50,247 0,50-49,571-100,-199 149,124 25,422 0,-620 0,-50 0,-521 0,-173 25,-75 0,-447 173,-247-24,-744 148,297 1,-620 49,595-174,-198 75,794-173,421-26,174-74,149 0,49 0,75-74,198-26,-49 51,421-51,-24 26,520 24,-396 1,322 49,-719 0,49 0,-372 0,-74 0,-75 0,50 0,-49 25,-224 74,-75 50,-544 124,147-25,-396 124,323-149,24 25,521-124,75-50,198-74,0 25,99-25,149 0,74 0,373 0,-25 0,223 0,-496 0,-100 0,-247 0,-75 0,-25 25,-198 74,-49 0,-571 50,99-25,-620 124,595-74,-322 0,768-75,249-74,74-25,25 0,25 0,25-25,-1 0,1 0,-25 0,0 1,-75 24,-99 0,-24-25,-51-25,-123-24,74 24,-173-24,173 24,0-74,149 50,99 24,25 0,50-49,24 25,25-50,-24 25,24 24,-99 26,25-1,-25 50,0-25,-25 25,0 0,-24 0,-75 0,49 0,1 0,74-25,99-49,50-50,74-75,-99 100,74-74,-73 49,-76 0,-49 99,0 0,-25 25,1 0,24 0,-125 0,-147 124,48-74,-148-1,99 1,-24-1,173-24,25-25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5:57.078"/>
    </inkml:context>
    <inkml:brush xml:id="br0">
      <inkml:brushProperty name="width" value="0.15875" units="cm"/>
      <inkml:brushProperty name="height" value="0.635" units="cm"/>
      <inkml:brushProperty name="color" value="#00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76,'25'0,"49"0,75 0,-25 0,174 0,-100 0,174 0,-74 0,148 0,-198 0,124 0,-124 0,50 0,-75-75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5:58.390"/>
    </inkml:context>
    <inkml:brush xml:id="br0">
      <inkml:brushProperty name="width" value="0.15875" units="cm"/>
      <inkml:brushProperty name="height" value="0.635" units="cm"/>
      <inkml:brushProperty name="color" value="#00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0 147,'25'0,"124"-25,0 25,223-74,-74 49,347 25,-149 0,297 0,-445 0,-1 0,-173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5:59.812"/>
    </inkml:context>
    <inkml:brush xml:id="br0">
      <inkml:brushProperty name="width" value="0.15875" units="cm"/>
      <inkml:brushProperty name="height" value="0.635" units="cm"/>
      <inkml:brushProperty name="color" value="#00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0 298,'0'-25,"25"25,124-25,-25 0,124 1,-74-1,123-50,-123 51,24-1,-24-25,-100 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6:16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8363 6305,'0'0,"50"-25,124-25,49 1,199-1,-50-24,273-25,-199 24,447 1,-447-1,1 51,248-51,-398 75,-222-248,-199 248,-50 0,-124 25,-471 74,0 25,-545 75,322-26,-398 125,622-174,23 49,448-98,24 49,198-74,26-1,49-24,0-25,25 0,24 0,150 25,24-25,99 0,373 0,-1 0,497 0,-298 0,298 0,-646 0,200 149,-572-100,-98 1,-100-50,0 25,-173 49,-3598-74,3796-25,50 25,148 0,75 0,422-49,-75 24,546-25,-323-49,397-124,-1190-149,-124 372,24-25,-49 0,-373 0,-98-49,-819 74,496 0,-571 0,447 0,-198 25,496 99,-1 49,472-123,75 24,148-74,50 0,24 0,100 0,50 0,123-49,-49-1,248-49,0 0,471-75,-198 50,446-74,-446 24,123 50,-594 49,-26 26,-173-26,-124 51,0 24,0-25,-49 0,-50-25,-125-24,-24 49,-297 0,-1 25,-744 0,348 75,-522 222,422-197,-347 197,620-173,100 25,445-50,125-24,124-50,99 24,50-49,123 0,26 0,371-49,150-26,619-173,-421 50,669-100,-644 50,520-99,-718 173,-51-124,-669 26,-174 247,0 25,1-25,-26 0,-49 0,-199 25,-24 75,-497 74,-99-25,-471 124,397-25,-744-173,520-50,-346 99,793-74,273 49,421-74,75 0,75 0,148-50,25-24,446 24,26-74,669-124,-397 25,471-75,-396 1,421-100,-570 223,-25-247,-620 297,-75 0,-198 74,-24 50,-1 0,-25 0,-123 50,-125 74,-496 49,-49-49,-546 174,124-50,-521 124,545-124,-272-50,794-49,74-74,472-50,173-25,74-25,100-50,74-49,297-74,75-75,621-174,-324 274,597-125,-324 1,348-51,-695 224,174 75,-595 49,-149 0,-248 0,-50 0,0 0,0 24,0 26,-24-25,-26 74,26-49,-50 74,-1-50,-48 25,24 1,-50 24,25 24,-49-24,123-74,-74 49,25 0,50-24,0-50,74 24,0-49,24 0,51-74,24-1,223-98,-73 49,147-99,-73 123,123-98,-148 99,-323-100,0 199,1 0,-51 25,-49 25,-198-1,-50 1,-422 74,223 0,-173 25,471-124,75 24,198-49,0 0,25-25,99-99,-25 75,99-100,-49 50,124-1,-99 26,-1-25,-49 49,-124 25,-24 25,-26 0,-148 0,-26 25,-98 25,24-50,-297 0,272 0,-123 0,272 0,100 0,99-50,24 1,100-100,-25 50,124-100,75 26,247-51,-272 75,74-24,-198 98,-26 1,-148 74,-24 0,-76 0,-24 0,-173 74,-125-24,-496 124,-669 74,346-149,-520 174,521-174,-273 99,645 1,99-75,570-99,125-1,74-24,99-24,-24-26,198-74,-1 0,125 0,-25-25,174-24,521-100,-224 99,496-74,-346 25,321-25,-594 124,123-50,-595 149,-99-24,-174 49,-149 99,-49 25,-99 74,-398 150,274-100,-348 124,348-149,-100 0,298-124,99-49,124-50,25 0,50-74,49-1,100-123,-26 74,75-75,-25 50,199-123,-99 148,-51 0,-24 0,-173 74,-75 50,-75 0,-73 25,-175 24,-24 26,-248-50,123-25,-470 0,322 0,-645 0,322 0,-272-50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6:21.56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24250 5457,'-273'149,"-272"173,-150-74,-272 124,520-272,-148-1,421-74,149-25,50-50,50-74,173-124,-75 25,274-199,-1 75,150-100,-299 199,1 25,-174 124,-99 49,-25 25,-25 25,-49 0,-125 0,1 25,-100 25,-322-25,124-1,-323 26,472-25,74 24,248-49,25 0,25-49,74-50,50-1,99-73,0 49,298-99,-124 98,223 26,-348 25,-123 74,-149-50,-50 50,-99 0,-124 0,-447 0,-98 0,-621-322,446 148,-198-198,794 174,273 24,124 25,198-223,0 124,75 0,446-298,-99 174,2555 149,-3051 223,-199 50,-198 98,-25 1,-297 174,49-26,-595 249,421-223,-495 321,594-296,274-26,123-49,175-124,24-25,49-25,150 50,49-50,272 100,-271-150,-76-24,-148-25,-199 99,-123 25,-795 248,100-148,-273 73,-273 100,844-99,98-1,447-197,125-51,24-49,149-25,99 1,421-51,-148 75,496 0,-719 25,-174 0,-174 24,-74 26,-297 198,-646 297,298-223,-347 224,347-224,-149 174,571-322,99 49,223-149,25-50,0-49,124 50,99-25,497-25,148 0,868 0,-198 0,0 0,471 0,-1240 25,-496 49,-273-24,-124-1,-149 125,-670 272,-272-74,-794 224,620-299,-224 125,894-273,149 99,470-198,100-26,0-24,100-24,123-51,347-222,125 73,322-148,-149 149,471-124,-1041 198,-174 50,-198 99,-125 0,-743 74,-646 125,-1140-199,520 0,-1091 0,967 0,1390-670,1289 397,50 0,719-248,-99 149,819-273,-298 248,843-124,-1042 224,249-150,-1018 224,-371 49,-199 100,-99 24,-1 1,-123-1,-397-74,25 124,-1018 0,596 0,-868 0,819 0,-398 0,819-99,298 25,297 49,75-25,99-74,347-124,26 50,445-26,-173 100,25 0,124-99,-621 173,-148 26,-149-1,-50 25,-272 0,-125 0,-892 0,322 0,-446 0,718 0,76-124,569 74,76 25,73 1,150-125,148 50,199-100,917-49,-322-25,645-99,-546 174,447 148,-744 50,-50-49,-695-1,-173 25,-50 25,-49 0,-1 25,-173-25,-99 0,-546 0,25 0,124 0,-273 0,620 0,124 0,273-25,0 0,25 25,148-74,1 49,148 0,-73 25,222 0,-124 0,248 124,-297-74,0 124,-100-75,-123 25,-51-25,-24-25,0 50,-74 0,-50 100,25-75,24 123,1-123,24 50,1-100,24 50,25-75,0-24,0-25,0-1,0-24,25 0,99 0,49 0,150 50,-26-50,249 0,-124 25,322-25,-248 25,199-1,-373-24,50 25,-223-25,25 0,-150 0,-73 0,24 0,-25-25,-24-24,-75-26,0 26,-24-26,148 26,25 49,0-25,0 0,0 0,99-74,-49 25,173-75,-74 50,148-1,-73 1,-1-25,50 0,-149 50,-75 24,-49 50,-24 0,-1 0,0 0,-25 0,-99-25,1 25,-76-49,51 24,-75-25,173 25,1-24,24-1,-24-24,49 24,-25 1,26-26,-1 26,25-1,0 25,0-24,0 24,0 25,0-50,25 25,-25 1,49 24,-49-25,25 25,0-25,0 25,-25 0,0 25,0 24,0 1,0-25,0 49,0-24,25 24,-1-24,26 24,-25-49,49 74,-24-99,-1 75,26-75,-26 24,1 1,0 0,-1-25,26 50,-1-26,-24-24,24 25,0 25,50 0,-49-50,74 49,-50 1,50-1,-50-24,124 25,-99-25,50-1,24 1,-24 0,0 0,-50 0,24-1,-73-24,-1 0,-74 0,-49-24,-125-1,50 0,-50 25,-123 0,123 0,-24 74,49-49,74 25,26-25,24-25,50 0,148 0,-24 0,199-50,-51 50,50 0,-123 0,-75 0,-75 0,-74 0,-99 50,-422 222,-447 101,-1090 222,48-99,-916 198,817-321,-743 23,942-24,-174 769,2481-1141,223 0,670-148,-224-51,398-98,-422 73,272-24,-966 199,-224-26,-174 75,-99 0,-471 99,-546-24,-967-75,322 0,199 0,1488-174,719-74,249-99,545-50,-347-25,396-198,-619 273,-199-99,-521 297,-198-50,-100 75,-495-173,-298 123,-248-24,-546-100,793 99,324 51,569 123,100 25,50-50,173-49,-123 49,-51 26,-49-1,0 25,-25 0,1 0,-26 0,-49 25,-174 123,174 1241,347-967,74 0,571 396,50-222,768 371,-644-322,99 198,-894-545,-222 0,-199-100,-99-49,-496 198,-199-124,-842 249,594-224,-149 49,1018 621,520-819,75-24,769-50,99-25,1191 0,-968 0,-223 0,-149 0,-818 0,-199 0,-49 0,-150 0,-396 124,-967 74,24 1,-545 73,1041-48,249 48,619-148,125 1,49-76,124 1,174-25,471-25,199 0,247 0,695 0,-471 0,248 0,-918 0,-446 49,-348-49,-74 50,-421 123,-199 26,-1042 173,645-25,-397 100,694-100,1 99,595-297,124-25,99-74,25-25,124 24,124-24,471 74,125 0,595 100,-671-174,51 74,-670-74,-149-25,-99 49,-373 175,-24-1,-570 50,73-100,-2430 125,3399-298,48 0,125-25,50-198,74 173,917 50,-49 0,471 0,-793-99,-149-50,-596 124,-123 25,-75 0,-174 0,-893 0,-347 0,-818 0,1711 0,744 0,323-74,272-50,968-174,-397-49,546-75,-1017 199,-372-50,-422 249,-100-26,-247-148,-149 24,-1166-124,347 50,-471-74,621 198,1016 124,446 0,596 0,248 0,1290 0,-570 0,222 0,1191 0,-743 0,817 0,-1264 0,247 0,-1190 0,-322 24,-645 1,-125 0,-49 0,-25 0,-99 124,0-25,-124 74,100-49,-76 99,75-74,1-1,-200 125,1-50,-471 248,470-248,-24 99,298-173,49 0,546-274,-273 26,-223 74,-124-25,-274 50,-743 124,-223-50,-1018-99,695 0,-892 0,743 0,-397 0,670-74,-446-175,942 51,174 0,645 49,198 99,75 1,123-51,422-148,298-74,893-100,-124 50,422-99,-968 173,-25-24,-917 222,-149 76,-75 24,-173-149,-298-50,-992-173,124 75,-620-125,297 100,50-26,-272-73,743 73,1117-24,148 323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09.718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843 0,'-50'49,"26"1,-1 24,-25 1,25 24,1-25,-26 1,0 24,50-25,-24-74,24 25,-25 0</inkml:trace>
  <inkml:trace contextRef="#ctx0" brushRef="#br0" timeOffset="438">843 223,'0'50,"-50"49,26-50,-1 51,25-51,-25 26,-25-1,50 1,-24-1,24-74,0 25,0 0</inkml:trace>
  <inkml:trace contextRef="#ctx0" brushRef="#br0" timeOffset="1000">0 521,'0'24,"0"26,24 0,1-1,-25-24,25 74,0-74,0 25,-25-25,0-1,24-24,-24 0,0 25,0-25,25 0,-25 0,50 0,-25 0,49 0,-74 0,25 0,0 0,-1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6:38.67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1,'0'25,"50"-25,74 0,124 50,124 24,-50-24,150 49,-200-74,-98 24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6:39.28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49,'0'0,"25"0,75-25,48 0,-24 25,-24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6:40.187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5828-1,'-124'74,"-149"75,0 0,-223 49,49 1,-446 173,199-174,-422 75,247-99,225-50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12.09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571 0,'0'0,"0"25,0 25,0 49,25-25,-25 1,0-1,25 1,-25-1,0-24,0-26,0 1,0-25,24 0</inkml:trace>
  <inkml:trace contextRef="#ctx0" brushRef="#br0" timeOffset="391">1315 124,'0'25,"0"0,0 0,0 24,0 1,0 24,0-24,0 0,0-26,0 26,0-25,0-25</inkml:trace>
  <inkml:trace contextRef="#ctx0" brushRef="#br0" timeOffset="844">0 918,'0'50,"0"-1,50 50,0-49,24 24,-24-24,74 25,-25-26,50 26,-25-75,-25 0,25 0,-50 0,26-25,-76 0,51 25,-1-25,-24-24,0 49,24-50,-24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14.34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770 845,'0'25,"0"0,24 0,1 24,-25 1,0-25,25 0,-25-1,50 1,-50-25,0 25,0-25,0 25,0 0,24-25,-24 24,0-24,25 0</inkml:trace>
  <inkml:trace contextRef="#ctx0" brushRef="#br0" timeOffset="532">1191 870,'0'0,"0"0,0 25,25 25,-25-50,50 49,-50 1,0-50,24 25,-24-25</inkml:trace>
  <inkml:trace contextRef="#ctx0" brushRef="#br0" timeOffset="1610">75 1044,'0'-25,"-25"0,25 0,0 25,-25-49,1 24,24 0,0-24,0 24,0-25,0 25,0-24,0-1,0 1,0 49,24-50,-24 0,25 26,0-26,0 0,24 26,-24-26,25 25,-1 0,26 0,-50-24,49 24,-24 25,24-50,-24 26,-1 24,1-25,0 25,-1 0,-24-25,25 25,-26 0,1 0,0 0,25 0,-26 0,1 0,25 0,-1 0,1 0,24 0,-49 50,0-50,25 0,-26 24,1-24,0 50,0-25,0 24,24 1,-24-25,25 25,-1-50,-24 49,0-24,-25 0,25-25,-25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17.671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1116 946,'-49'25,"-1"-1,0 26,1 0,-1-26,0 1,1 25,24-25,-25 0,26-1,-1 26,0-50,0 25,0-25,25 25,0-1</inkml:trace>
  <inkml:trace contextRef="#ctx0" brushRef="#br0" timeOffset="391">1736 1169,'-25'0,"1"25,-26 0,25 24,-24-49,-1 75,25-75,-24 49,24-49,0 25,25-25,-25 25</inkml:trace>
  <inkml:trace contextRef="#ctx0" brushRef="#br0" timeOffset="954">0 475,'124'-50,"50"-24,-1 24,50 0,-74 26,99-26,-99 25,-25 25,50-74,-75 74,25-25,0 0,-49 0,-26 25,1 0,-1 0,1 0,0 25,74 25,-50 24,75 25,-50 1,25 48,-50-48,-24 24,-50-75,25 26,0-1,-25-24,0-1,0-24,0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19.671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720 0,'24'50,"-24"-1,0 26,0-1,0 25,25-49,0 49,-25-24,0-26,0 26,0-51,0 1</inkml:trace>
  <inkml:trace contextRef="#ctx0" brushRef="#br0" timeOffset="407">1116 199,'0'24,"0"26,0-25,0 0,0 24,0 1,0-1,25-24,-25 25,0-1,0-24,0 0,0 25,0-50,0 24</inkml:trace>
  <inkml:trace contextRef="#ctx0" brushRef="#br0" timeOffset="797">0 1439,'25'49,"25"-24,24 25,25-25,50 24,-25-24,25 0,-75-25,26 0,-26 0,25 0,-49-25,24 25,-74-25,50 0,-25-24,24 24,-49-49,0 49,0-25,25 25,0-49,-25 49,25 0,-25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22.34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0 496,'25'0,"-25"0,50 25,24 0,1 49,-1-24,25 24,-24-24,49 49,-75-74,1 24,-50-49,25 0</inkml:trace>
  <inkml:trace contextRef="#ctx0" brushRef="#br0" timeOffset="578">645 347,'25'0,"-25"0,75 0,-1 50,75-1,0 1,0 24,-75-49,-24 0,-26-25,-24 0</inkml:trace>
  <inkml:trace contextRef="#ctx0" brushRef="#br0" timeOffset="1125">1886 0,'0'49,"0"100,49-49,26 48,-1 1,0 50,-49-75,50-25,-50-25,-25 1,0-26,0 1,0-25,-25 0,0 49,-25-24,-24-1,-1 26,-73 24,-26-25,-74 50,50-25,-51 1,51-51,-75 1,100-25,-76-25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6" units="1/cm"/>
          <inkml:channelProperty channel="Y" name="resolution" value="27" units="1/cm"/>
        </inkml:channelProperties>
      </inkml:inkSource>
      <inkml:timestamp xml:id="ts0" timeString="2010-02-02T16:27:25.437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1067 0,'0'25,"0"24,0 1,-25 0,25 24,-25 0,0 1,25-26,-24 51,24-51,-25 26,25-1,-25 0,25-49,-25 0,25 25,0-26,0 1,0 0,25-50</inkml:trace>
  <inkml:trace contextRef="#ctx0" brushRef="#br0" timeOffset="563">1687 322,'-25'0,"25"25,-25 25,1-1,-1 1,25 0,0 24,-25-24,25 24,-25 0,25-24,-25 0,25-26,-24 26,24-25,0-25,0 25,0-1,-25-24,25 25,-25-25,0 0</inkml:trace>
  <inkml:trace contextRef="#ctx0" brushRef="#br0" timeOffset="1391">0 645,'0'0,"0"49,0 1,0 24,0-24,0 24,0-24,0 24,25-24,-25 25,0-26,25-24,0 25,-25-26,24 26,1-25,0 0,0 24,0-24,24 25,1-26,-25 1,24 0,1 25,24-26,-24 26,49 0,-49-26,24 1,1 0,-26 0,75 24,-74-49,24 0,-24 0,24 0,-24 0,74 0,-74-24,74-26,-25 0,50-24,-75 49,50-24,-50 24,1-25,-1 25,-24 1,-1-1,-24 0,50-25,-75 50,25 0,-25-24,0 24,0-25,0 25,24-25,-24 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52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2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9F3A89BA-5890-444A-81F0-129DF3859D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03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B2D4C-0D70-4D3C-A92C-CCA5C7C81D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05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0162D-604B-48CF-ADB2-2EAD4B62EF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72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A9F50-EE8A-4028-89F7-042EFAF658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04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296DE-7AE7-42F9-B586-4EB69925D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45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FDA61-958B-428F-B624-055FB81DC1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36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76F74-C43C-450B-99C1-9590F4FE55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09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37267-D71A-4637-8273-C6AB46BAC9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2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96473-F595-4246-81CC-B5D67961FF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43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E8046-99B4-4256-A3C1-FE05017DF9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79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F8702-2CBD-405E-82C4-C76FEE1588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26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F2C04-7703-497C-B869-B212CECB90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45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43428-372D-40B5-8420-0102504FA6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38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E7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40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40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1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41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1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1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1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66BEF442-2B9E-4057-AE61-29677ED16AA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41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ZO\&#1056;&#1072;&#1073;&#1086;&#1095;&#1080;&#1081;%20&#1089;&#1090;&#1086;&#1083;\&#1084;&#1086;&#1103;%20&#1087;&#1072;&#1087;&#1082;&#1072;!\&#1043;&#1077;&#1086;&#1075;&#1088;&#1072;&#1092;&#1080;&#1103;\&#1040;&#1092;&#1088;&#1080;&#1082;&#1072;\&#1074;&#1089;&#1090;&#1091;&#1087;&#1083;&#1077;&#1085;&#1080;&#1077;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UZO\&#1056;&#1072;&#1073;&#1086;&#1095;&#1080;&#1081;%20&#1089;&#1090;&#1086;&#1083;\&#1084;&#1086;&#1103;%20&#1087;&#1072;&#1087;&#1082;&#1072;!\&#1043;&#1077;&#1086;&#1075;&#1088;&#1072;&#1092;&#1080;&#1103;\&#1040;&#1092;&#1088;&#1080;&#1082;&#1072;\11tribalhouse.mp3" TargetMode="External"/><Relationship Id="rId6" Type="http://schemas.openxmlformats.org/officeDocument/2006/relationships/image" Target="http://upload.wikimedia.org/wikipedia/commons/thumb/1/1f/Kalahari_E02_00.jpg/180px-Kalahari_E02_00.jpg" TargetMode="External"/><Relationship Id="rId5" Type="http://schemas.openxmlformats.org/officeDocument/2006/relationships/image" Target="../media/image7.jpeg"/><Relationship Id="rId4" Type="http://schemas.openxmlformats.org/officeDocument/2006/relationships/image" Target="http://upload.wikimedia.org/wikipedia/commons/b/bc/LocationKalahari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USIK\&#1057;lasica\Best%20music\&#1041;&#1040;&#1061;%20&#1048;%20&#1043;&#1059;&#1053;&#1054;%20-%20AVE%20MARIA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ZO\&#1056;&#1072;&#1073;&#1086;&#1095;&#1080;&#1081;%20&#1089;&#1090;&#1086;&#1083;\&#1084;&#1086;&#1103;%20&#1087;&#1072;&#1087;&#1082;&#1072;!\&#1043;&#1077;&#1086;&#1075;&#1088;&#1072;&#1092;&#1080;&#1103;\&#1040;&#1092;&#1088;&#1080;&#1082;&#1072;\09tribalhouse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2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42.emf"/><Relationship Id="rId26" Type="http://schemas.openxmlformats.org/officeDocument/2006/relationships/image" Target="../media/image46.emf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50.emf"/><Relationship Id="rId42" Type="http://schemas.openxmlformats.org/officeDocument/2006/relationships/image" Target="../media/image54.emf"/><Relationship Id="rId47" Type="http://schemas.openxmlformats.org/officeDocument/2006/relationships/customXml" Target="../ink/ink22.xml"/><Relationship Id="rId50" Type="http://schemas.openxmlformats.org/officeDocument/2006/relationships/image" Target="../media/image58.emf"/><Relationship Id="rId55" Type="http://schemas.openxmlformats.org/officeDocument/2006/relationships/customXml" Target="../ink/ink26.xml"/><Relationship Id="rId63" Type="http://schemas.openxmlformats.org/officeDocument/2006/relationships/customXml" Target="../ink/ink30.xml"/><Relationship Id="rId68" Type="http://schemas.openxmlformats.org/officeDocument/2006/relationships/image" Target="../media/image67.emf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emf"/><Relationship Id="rId29" Type="http://schemas.openxmlformats.org/officeDocument/2006/relationships/customXml" Target="../ink/ink13.xml"/><Relationship Id="rId1" Type="http://schemas.openxmlformats.org/officeDocument/2006/relationships/audio" Target="file:///C:\Documents%20and%20Settings\UZO\&#1056;&#1072;&#1073;&#1086;&#1095;&#1080;&#1081;%20&#1089;&#1090;&#1086;&#1083;\&#1084;&#1086;&#1103;%20&#1087;&#1072;&#1087;&#1082;&#1072;!\&#1052;&#1086;&#1080;%20&#1072;&#1091;&#1076;&#1080;&#1086;!\&#1082;&#1072;&#1085;&#1072;&#1088;&#1077;&#1081;&#1082;&#1072;.wav" TargetMode="External"/><Relationship Id="rId6" Type="http://schemas.openxmlformats.org/officeDocument/2006/relationships/image" Target="../media/image36.emf"/><Relationship Id="rId11" Type="http://schemas.openxmlformats.org/officeDocument/2006/relationships/customXml" Target="../ink/ink4.xml"/><Relationship Id="rId24" Type="http://schemas.openxmlformats.org/officeDocument/2006/relationships/image" Target="../media/image45.emf"/><Relationship Id="rId32" Type="http://schemas.openxmlformats.org/officeDocument/2006/relationships/image" Target="../media/image49.emf"/><Relationship Id="rId37" Type="http://schemas.openxmlformats.org/officeDocument/2006/relationships/customXml" Target="../ink/ink17.xml"/><Relationship Id="rId40" Type="http://schemas.openxmlformats.org/officeDocument/2006/relationships/image" Target="../media/image53.emf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62.emf"/><Relationship Id="rId66" Type="http://schemas.openxmlformats.org/officeDocument/2006/relationships/image" Target="../media/image66.e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47.emf"/><Relationship Id="rId36" Type="http://schemas.openxmlformats.org/officeDocument/2006/relationships/image" Target="../media/image51.emf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61" Type="http://schemas.openxmlformats.org/officeDocument/2006/relationships/customXml" Target="../ink/ink29.xml"/><Relationship Id="rId10" Type="http://schemas.openxmlformats.org/officeDocument/2006/relationships/image" Target="../media/image38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55.emf"/><Relationship Id="rId52" Type="http://schemas.openxmlformats.org/officeDocument/2006/relationships/image" Target="../media/image59.emf"/><Relationship Id="rId60" Type="http://schemas.openxmlformats.org/officeDocument/2006/relationships/image" Target="../media/image63.emf"/><Relationship Id="rId65" Type="http://schemas.openxmlformats.org/officeDocument/2006/relationships/customXml" Target="../ink/ink31.xml"/><Relationship Id="rId4" Type="http://schemas.openxmlformats.org/officeDocument/2006/relationships/image" Target="../media/image2.png"/><Relationship Id="rId9" Type="http://schemas.openxmlformats.org/officeDocument/2006/relationships/customXml" Target="../ink/ink3.xml"/><Relationship Id="rId14" Type="http://schemas.openxmlformats.org/officeDocument/2006/relationships/image" Target="../media/image40.emf"/><Relationship Id="rId22" Type="http://schemas.openxmlformats.org/officeDocument/2006/relationships/image" Target="../media/image44.emf"/><Relationship Id="rId27" Type="http://schemas.openxmlformats.org/officeDocument/2006/relationships/customXml" Target="../ink/ink12.xml"/><Relationship Id="rId30" Type="http://schemas.openxmlformats.org/officeDocument/2006/relationships/image" Target="../media/image48.emf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57.emf"/><Relationship Id="rId56" Type="http://schemas.openxmlformats.org/officeDocument/2006/relationships/image" Target="../media/image61.emf"/><Relationship Id="rId64" Type="http://schemas.openxmlformats.org/officeDocument/2006/relationships/image" Target="../media/image65.emf"/><Relationship Id="rId8" Type="http://schemas.openxmlformats.org/officeDocument/2006/relationships/image" Target="../media/image37.emf"/><Relationship Id="rId51" Type="http://schemas.openxmlformats.org/officeDocument/2006/relationships/customXml" Target="../ink/ink24.xml"/><Relationship Id="rId3" Type="http://schemas.openxmlformats.org/officeDocument/2006/relationships/image" Target="../media/image35.jpeg"/><Relationship Id="rId12" Type="http://schemas.openxmlformats.org/officeDocument/2006/relationships/image" Target="../media/image39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52.emf"/><Relationship Id="rId46" Type="http://schemas.openxmlformats.org/officeDocument/2006/relationships/image" Target="../media/image56.emf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43.emf"/><Relationship Id="rId41" Type="http://schemas.openxmlformats.org/officeDocument/2006/relationships/customXml" Target="../ink/ink19.xml"/><Relationship Id="rId54" Type="http://schemas.openxmlformats.org/officeDocument/2006/relationships/image" Target="../media/image60.emf"/><Relationship Id="rId62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ZO\&#1056;&#1072;&#1073;&#1086;&#1095;&#1080;&#1081;%20&#1089;&#1090;&#1086;&#1083;\&#1084;&#1086;&#1103;%20&#1087;&#1072;&#1087;&#1082;&#1072;!\&#1043;&#1077;&#1086;&#1075;&#1088;&#1072;&#1092;&#1080;&#1103;\&#1040;&#1092;&#1088;&#1080;&#1082;&#1072;\05tribalhouse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ZO\&#1056;&#1072;&#1073;&#1086;&#1095;&#1080;&#1081;%20&#1089;&#1090;&#1086;&#1083;\&#1084;&#1086;&#1103;%20&#1087;&#1072;&#1087;&#1082;&#1072;!\&#1043;&#1077;&#1086;&#1075;&#1088;&#1072;&#1092;&#1080;&#1103;\&#1040;&#1092;&#1088;&#1080;&#1082;&#1072;\02tribalhouse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ZO\&#1056;&#1072;&#1073;&#1086;&#1095;&#1080;&#1081;%20&#1089;&#1090;&#1086;&#1083;\&#1084;&#1086;&#1103;%20&#1087;&#1072;&#1087;&#1082;&#1072;!\&#1043;&#1077;&#1086;&#1075;&#1088;&#1072;&#1092;&#1080;&#1103;\&#1040;&#1092;&#1088;&#1080;&#1082;&#1072;\12tribalhouse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ZO\&#1056;&#1072;&#1073;&#1086;&#1095;&#1080;&#1081;%20&#1089;&#1090;&#1086;&#1083;\&#1084;&#1086;&#1103;%20&#1087;&#1072;&#1087;&#1082;&#1072;!\&#1043;&#1077;&#1086;&#1075;&#1088;&#1072;&#1092;&#1080;&#1103;\&#1040;&#1092;&#1088;&#1080;&#1082;&#1072;\10tribalhouse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ZO\&#1056;&#1072;&#1073;&#1086;&#1095;&#1080;&#1081;%20&#1089;&#1090;&#1086;&#1083;\&#1084;&#1086;&#1103;%20&#1087;&#1072;&#1087;&#1082;&#1072;!\&#1043;&#1077;&#1086;&#1075;&#1088;&#1072;&#1092;&#1080;&#1103;\&#1040;&#1092;&#1088;&#1080;&#1082;&#1072;\04tribalhouse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K\&#1057;lasica\Best%20music\&#1061;&#1040;&#1063;&#1040;&#1058;&#1059;&#1056;&#1071;&#1053;%20-%20&#1058;&#1040;&#1053;&#1045;&#1062;%20&#1057;%20&#1057;&#1040;&#1041;&#1051;&#1071;&#1052;&#1048;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UZO\&#1056;&#1072;&#1073;&#1086;&#1095;&#1080;&#1081;%20&#1089;&#1090;&#1086;&#1083;\&#1084;&#1086;&#1103;%20&#1087;&#1072;&#1087;&#1082;&#1072;!\&#1043;&#1077;&#1086;&#1075;&#1088;&#1072;&#1092;&#1080;&#1103;\&#1040;&#1092;&#1088;&#1080;&#1082;&#1072;\06tribalhouse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паль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839200" cy="20574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smtClean="0">
                <a:solidFill>
                  <a:srgbClr val="FF0000"/>
                </a:solidFill>
              </a:rPr>
              <a:t>Африка</a:t>
            </a:r>
          </a:p>
        </p:txBody>
      </p:sp>
      <p:pic>
        <p:nvPicPr>
          <p:cNvPr id="46087" name="вступление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6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750" fill="hold"/>
                                        <p:tgtEl>
                                          <p:spTgt spid="46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7"/>
                </p:tgtEl>
              </p:cMediaNode>
            </p:audio>
          </p:childTnLst>
        </p:cTn>
      </p:par>
    </p:tnLst>
    <p:bldLst>
      <p:bldP spid="460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D036"/>
                </a:solidFill>
              </a:rPr>
              <a:t>Пустыня Калахари</a:t>
            </a:r>
          </a:p>
        </p:txBody>
      </p:sp>
      <p:sp>
        <p:nvSpPr>
          <p:cNvPr id="13315" name="Rectangle 9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63525" y="1587500"/>
            <a:ext cx="6226175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FF0000"/>
                </a:solidFill>
                <a:effectLst/>
              </a:rPr>
              <a:t>Калахари</a:t>
            </a:r>
            <a:r>
              <a:rPr lang="ru-RU" altLang="ru-RU" sz="1600" smtClean="0">
                <a:solidFill>
                  <a:srgbClr val="000000"/>
                </a:solidFill>
                <a:effectLst/>
              </a:rPr>
              <a:t> — </a:t>
            </a:r>
            <a:r>
              <a:rPr lang="ru-RU" altLang="ru-RU" sz="1800" smtClean="0">
                <a:solidFill>
                  <a:srgbClr val="000000"/>
                </a:solidFill>
                <a:effectLst/>
              </a:rPr>
              <a:t>пустыня в Южной Африке в пределах государств Ботсвана, ЮАР и Намбия. В последнее время, за счёт увеличения площади, вторгается на Анголы, Зимбабве и Замбии. Площадь Калахари составляет около 600 тыс. км². Климат Калахари аридный с летним максимумом осадков и мягкой зимой, причем аридность увеличивается к юго-востоку. Осадки (до 500 мм) приурочены к летнему периоду (ноябрь — апрель), но их величина значительно колеблется как во времени, так и по площади. Калахари — один из самых жарких районов Южной Африки. Среднемаксимальная температура — плюс 29°, а среднеминимальная — плюс 12°, испаряемость 3 тыс. мм.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rgbClr val="000000"/>
                </a:solidFill>
                <a:effectLst/>
              </a:rPr>
              <a:t>Столицей Калахари называют город на западе Ботсваны — Ганзи.</a:t>
            </a:r>
          </a:p>
        </p:txBody>
      </p:sp>
      <p:pic>
        <p:nvPicPr>
          <p:cNvPr id="13316" name="Picture 19" descr="http://upload.wikimedia.org/wikipedia/commons/b/bc/LocationKalahari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1665288"/>
            <a:ext cx="2620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 descr="http://upload.wikimedia.org/wikipedia/commons/thumb/1/1f/Kalahari_E02_00.jpg/180px-Kalahari_E02_00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386">
            <a:off x="5964238" y="4159250"/>
            <a:ext cx="3179762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0"/>
          <p:cNvSpPr>
            <a:spLocks noChangeArrowheads="1"/>
          </p:cNvSpPr>
          <p:nvPr/>
        </p:nvSpPr>
        <p:spPr bwMode="auto">
          <a:xfrm rot="-2700000">
            <a:off x="4138613" y="5343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9" name="Text Box 22"/>
          <p:cNvSpPr txBox="1">
            <a:spLocks noChangeArrowheads="1"/>
          </p:cNvSpPr>
          <p:nvPr/>
        </p:nvSpPr>
        <p:spPr bwMode="auto">
          <a:xfrm rot="1224792">
            <a:off x="6692900" y="3048000"/>
            <a:ext cx="2070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7C80"/>
                </a:solidFill>
              </a:rPr>
              <a:t>На этой карте Калахари обозначена красным цветом</a:t>
            </a:r>
          </a:p>
        </p:txBody>
      </p:sp>
      <p:pic>
        <p:nvPicPr>
          <p:cNvPr id="54295" name="11tribalhou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6362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958" fill="hold"/>
                                        <p:tgtEl>
                                          <p:spTgt spid="54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9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6699"/>
                </a:solidFill>
              </a:rPr>
              <a:t>Центраньная Калахари</a:t>
            </a:r>
          </a:p>
        </p:txBody>
      </p:sp>
      <p:sp>
        <p:nvSpPr>
          <p:cNvPr id="55301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Национальный охотничий заповедник в Ботсване в пустыне Калахари. Открыт в 1962 году и покрывает площадь в 52 800 км², что делает его самым большим заповедником Ботсваны и вторым по величине в мире.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парке проживает большое количество видов диких животных: жирафы, леопарды, львы, дикие собаки, гепарды, африканские бородавочники, гиены, голубые гну, канны, сернобыки, антилопы, куду и т. д.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Рельеф заповедника представляет сбой по большей части равнину с небольшими волнообразными холмами, покрытыми кустами и травой, покрывающей песчаные дюны. На территории парка произрастают крупные деревья.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Большинство долин рек в заповеднике Центральная Калахари пересохшие, с соляными ямами. Территории парка пересекают, плавно изгебаясь, русла четырёх пересохших рек. Одна из них — «Долина обмана» — начала формироваться около 16 000 лет назад. Своё название она получила от миражей, из-за которых кажется, что в пересохших реке и озёрах есть вода.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территории современного заповедника на протяжении нескольких тысяч лет проживали племена бушменов. Однако, в середине 1990-х годов правительство Ботсваны попыталось переселить кочевников, объясняя это тем, что их пребывание в парке наносит большой экономический урон (несмотря на увеличивающееся количество туристов).</a:t>
            </a:r>
          </a:p>
        </p:txBody>
      </p:sp>
    </p:spTree>
  </p:cSld>
  <p:clrMapOvr>
    <a:masterClrMapping/>
  </p:clrMapOvr>
  <p:transition advClick="0" advTm="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1997 году три четверти всех бушменов было выселено во временные лагеря за территорией заповедника; в октябре 2005 правительство применило силу, чтобы переселить оставшихся людей. Сейчас в парке проживает 250 кочевников.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середине сентября 2008 года сильный пожар уничтожил большу́ю часть заповедника. Причина пожара осталась невыясненной.</a:t>
            </a:r>
            <a:endParaRPr lang="ru-RU" sz="28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4BEAFF"/>
                </a:solidFill>
              </a:rPr>
              <a:t>Пустыня Намиб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6013450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Нами́б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(порт. </a:t>
            </a:r>
            <a:r>
              <a:rPr lang="pt-PT" sz="2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Namіbe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англ. </a:t>
            </a:r>
            <a:r>
              <a:rPr lang="ru-RU" sz="2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Namіb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—    прибрежная пустыня в юго-западной части Африки. Название пустыни происходит из языка коренной народности нама. Площадь Намиб составляет свыше 100 000 км². Пустыня простирается на 1900 км вдоль побережья Атлантического океана от города Намибе в Анголе, через всю Намбию(которая получила от пустыни своё название) до устья реки Олифантс в Капской провинции ЮАР. От океана она уходит вглубь континента на расстояние от 50 до 160 км к подножию внутриконтинентального плато; на юге она соединяется с юго-западной частью Калахари.</a:t>
            </a:r>
          </a:p>
        </p:txBody>
      </p:sp>
      <p:pic>
        <p:nvPicPr>
          <p:cNvPr id="16388" name="Picture 6" descr="250px-Namib_Desert_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03200"/>
            <a:ext cx="23876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250px-ConceptionBay_Namibia_ISS011-E-97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937000"/>
            <a:ext cx="23876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 rot="-1668947">
            <a:off x="6629400" y="2870200"/>
            <a:ext cx="200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18549"/>
                </a:solidFill>
              </a:rPr>
              <a:t>Вид из космоса</a:t>
            </a:r>
          </a:p>
        </p:txBody>
      </p:sp>
    </p:spTree>
  </p:cSld>
  <p:clrMapOvr>
    <a:masterClrMapping/>
  </p:clrMapOvr>
  <p:transition advClick="0" advTm="0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68300"/>
            <a:ext cx="8540750" cy="5730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Название «Намиб» на языке народа нама означает «место, где ничего нет». Пустыня Намиб чрезвычайно сухая (лишь 10-13 мм осадков на год) и, за исключением нескольких прибрежных городов, практически необитаема. Намиб считается самой древней пустыней в мире: пустынные или полупустынные условия существуют здесь беспрерывно уже на протяжении 80 миллионов лет, то есть пустыня образовалась ещё во времена динозавров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Вследствие этого здесь возникло несколько эндемичных видов растений  и животных(например, жуки-чернотелки лат. </a:t>
            </a:r>
            <a:r>
              <a:rPr lang="ru-RU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Syntyphlus subterranius</a:t>
            </a: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которые приспособлены к жизни в местном чрезвычайно враждебном климате и не встречаются больше нигде в мире.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411" name="Picture 4" descr="250px-NamibDeser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5022850"/>
            <a:ext cx="51974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250px-Namib_Desert_surfac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0" y="0"/>
            <a:ext cx="3175000" cy="313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95288"/>
            <a:ext cx="60991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Море дюн в пустыне Намиб. Дюны вытянуты в направлении северо-запад — юго-восток, перпендикулярно направлению ветра.</a:t>
            </a:r>
          </a:p>
          <a:p>
            <a:pPr marL="342900" indent="-342900" algn="ctr"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пустыне разведаны важные залежи вольфрамовых и урановых руд и алмазов. Воды Атлантического океана, омывающие берега Намиб, чрезвычайно обильны жизнью; берега пустыни привлекает многочисленных тюленей, морских птиц и даже пингвинов, которые, несмотря на африканскую жару, гнездятся на пустынных берегах и прибрежных острова.</a:t>
            </a:r>
          </a:p>
          <a:p>
            <a:pPr marL="342900" indent="-342900" algn="ctr" eaLnBrk="0" hangingPunct="0">
              <a:defRPr/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36" name="Picture 8" descr="250px-ConceptionBay_Namibia_ISS011-E-97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340100"/>
            <a:ext cx="23876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 rot="2640129">
            <a:off x="6477000" y="3009900"/>
            <a:ext cx="185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Вид из</a:t>
            </a:r>
            <a:r>
              <a:rPr lang="ru-RU" altLang="ru-RU">
                <a:solidFill>
                  <a:srgbClr val="4BEAFF"/>
                </a:solidFill>
              </a:rPr>
              <a:t> </a:t>
            </a:r>
            <a:r>
              <a:rPr lang="ru-RU" altLang="ru-RU">
                <a:solidFill>
                  <a:srgbClr val="000000"/>
                </a:solidFill>
              </a:rPr>
              <a:t>кос</a:t>
            </a:r>
            <a:r>
              <a:rPr lang="ru-RU" altLang="ru-RU">
                <a:solidFill>
                  <a:schemeClr val="bg1"/>
                </a:solidFill>
              </a:rPr>
              <a:t>моса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59" name="Picture 11" descr="DSC073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Picture 13" descr="DSC087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12"/>
              <a:ext cx="3840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15" descr="365px-Fes_Medina_Panoramic_vi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7" descr="Во время праздника в Кабо-Верд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200"/>
              <a:ext cx="1524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6" descr="Африк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3416"/>
              <a:ext cx="1200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Вершина вулкана Килиманджа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27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4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Вечные льды  - снега Килиманджа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Кратер Килиманджа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-4624388" y="14763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3260" name="Picture 1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0485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85800" y="10668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Африка</a:t>
            </a:r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Africa</a:t>
            </a:r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2000">
                <a:solidFill>
                  <a:srgbClr val="000000"/>
                </a:solidFill>
              </a:rPr>
              <a:t> - часть света. Африка является вторым по величине континентом планеты, а так же и самым жарким континентом планеты. Площадь Африка составляет 30 млн. км2. Именно в Африке были найдены самые древние останки человека. 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/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Континент омывается двумя океанами, Индийским и Тихим. 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/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Большую часть Африки составляют равнины, средние высоты примерно 750 метров над уровнем моря. Наивысшей точкой Африки является вулкан Килиманджаро. Ее высота достигает 5895 метров надо уровнем моря. </a:t>
            </a:r>
          </a:p>
        </p:txBody>
      </p:sp>
      <p:pic>
        <p:nvPicPr>
          <p:cNvPr id="53264" name="БАХ И ГУНО - AVE MARI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11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32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7723" fill="hold"/>
                                        <p:tgtEl>
                                          <p:spTgt spid="53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6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Вулкан Килиманджаро в Танз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300px-Oracle_of_Ammun_at_Si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300px-Niger_saharan_medieval_trade_rou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4368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200px-Morocco_Africa_Flickr_Rosino_December_2005_84514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0"/>
            <a:ext cx="2481262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300px-Erg_Chebbi2_%28js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200px-Robbenkoloni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981325"/>
            <a:ext cx="51689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300px-Gue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0"/>
            <a:ext cx="5130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250px-Oryx_Gazella_Namib_Des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6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230px-Niger_Army_322nd_Parachute_Reg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1229333901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8" descr="0d152d7181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819">
            <a:off x="4570413" y="2439988"/>
            <a:ext cx="4230687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%D0%90%D1%84%D1%80%D0%B8%D0%BA%D0%B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7971">
            <a:off x="534988" y="3841750"/>
            <a:ext cx="1789112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animals_ob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493963"/>
            <a:ext cx="2070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250px-Giraffe_stand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b4_506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637">
            <a:off x="2998788" y="4233863"/>
            <a:ext cx="28305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4" descr="tit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0293">
            <a:off x="244475" y="438150"/>
            <a:ext cx="32051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8" name="09tribalhou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414" fill="hold"/>
                                        <p:tgtEl>
                                          <p:spTgt spid="115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2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5"/>
          <p:cNvSpPr txBox="1">
            <a:spLocks noChangeArrowheads="1"/>
          </p:cNvSpPr>
          <p:nvPr/>
        </p:nvSpPr>
        <p:spPr bwMode="auto">
          <a:xfrm>
            <a:off x="2146300" y="609600"/>
            <a:ext cx="424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59" name="WordArt 10"/>
          <p:cNvSpPr>
            <a:spLocks noChangeArrowheads="1" noChangeShapeType="1" noTextEdit="1"/>
          </p:cNvSpPr>
          <p:nvPr/>
        </p:nvSpPr>
        <p:spPr bwMode="auto">
          <a:xfrm>
            <a:off x="2354263" y="347663"/>
            <a:ext cx="38766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Автор презинтации</a:t>
            </a:r>
          </a:p>
        </p:txBody>
      </p:sp>
      <p:sp>
        <p:nvSpPr>
          <p:cNvPr id="1060" name="WordArt 12"/>
          <p:cNvSpPr>
            <a:spLocks noChangeArrowheads="1" noChangeShapeType="1" noTextEdit="1"/>
          </p:cNvSpPr>
          <p:nvPr/>
        </p:nvSpPr>
        <p:spPr bwMode="auto">
          <a:xfrm>
            <a:off x="1701800" y="2622550"/>
            <a:ext cx="5105400" cy="2095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7 класса 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ШСР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Скачковой Дарьи</a:t>
            </a:r>
          </a:p>
        </p:txBody>
      </p:sp>
      <p:pic>
        <p:nvPicPr>
          <p:cNvPr id="74765" name="канарейка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2513" y="5688013"/>
              <a:ext cx="652462" cy="546100"/>
            </p14:xfrm>
          </p:contentPart>
        </mc:Choice>
        <mc:Fallback>
          <p:pic>
            <p:nvPicPr>
              <p:cNvPr id="10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4898" y="5670385"/>
                <a:ext cx="687691" cy="581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482600"/>
              <a:ext cx="660400" cy="723900"/>
            </p14:xfrm>
          </p:contentPart>
        </mc:Choice>
        <mc:Fallback>
          <p:pic>
            <p:nvPicPr>
              <p:cNvPr id="10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2163" y="464970"/>
                <a:ext cx="695650" cy="7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9625" y="285750"/>
              <a:ext cx="303213" cy="349250"/>
            </p14:xfrm>
          </p:contentPart>
        </mc:Choice>
        <mc:Fallback>
          <p:pic>
            <p:nvPicPr>
              <p:cNvPr id="10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12021" y="268071"/>
                <a:ext cx="338420" cy="384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3050" y="3554413"/>
              <a:ext cx="544513" cy="536575"/>
            </p14:xfrm>
          </p:contentPart>
        </mc:Choice>
        <mc:Fallback>
          <p:pic>
            <p:nvPicPr>
              <p:cNvPr id="10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5439" y="3536779"/>
                <a:ext cx="579736" cy="571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4725" y="2009775"/>
              <a:ext cx="633413" cy="436563"/>
            </p14:xfrm>
          </p:contentPart>
        </mc:Choice>
        <mc:Fallback>
          <p:pic>
            <p:nvPicPr>
              <p:cNvPr id="10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37120" y="1992212"/>
                <a:ext cx="668623" cy="47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5473700"/>
              <a:ext cx="1063625" cy="519113"/>
            </p14:xfrm>
          </p:contentPart>
        </mc:Choice>
        <mc:Fallback>
          <p:pic>
            <p:nvPicPr>
              <p:cNvPr id="10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8307" y="5456072"/>
                <a:ext cx="1098887" cy="554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1800" y="5848350"/>
              <a:ext cx="482600" cy="608013"/>
            </p14:xfrm>
          </p:contentPart>
        </mc:Choice>
        <mc:Fallback>
          <p:pic>
            <p:nvPicPr>
              <p:cNvPr id="10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4166" y="5830700"/>
                <a:ext cx="517868" cy="64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3205163"/>
              <a:ext cx="822325" cy="787400"/>
            </p14:xfrm>
          </p:contentPart>
        </mc:Choice>
        <mc:Fallback>
          <p:pic>
            <p:nvPicPr>
              <p:cNvPr id="10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9470" y="3187537"/>
                <a:ext cx="857485" cy="82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1800" y="554038"/>
              <a:ext cx="911225" cy="704850"/>
            </p14:xfrm>
          </p:contentPart>
        </mc:Choice>
        <mc:Fallback>
          <p:pic>
            <p:nvPicPr>
              <p:cNvPr id="10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24159" y="536444"/>
                <a:ext cx="946508" cy="740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2312988"/>
              <a:ext cx="223837" cy="196850"/>
            </p14:xfrm>
          </p:contentPart>
        </mc:Choice>
        <mc:Fallback>
          <p:pic>
            <p:nvPicPr>
              <p:cNvPr id="10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24076" y="2295354"/>
                <a:ext cx="259161" cy="232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4013" y="3017838"/>
              <a:ext cx="258762" cy="260350"/>
            </p14:xfrm>
          </p:contentPart>
        </mc:Choice>
        <mc:Fallback>
          <p:pic>
            <p:nvPicPr>
              <p:cNvPr id="10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56403" y="3000362"/>
                <a:ext cx="293982" cy="295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9975" y="3911600"/>
              <a:ext cx="241300" cy="320675"/>
            </p14:xfrm>
          </p:contentPart>
        </mc:Choice>
        <mc:Fallback>
          <p:pic>
            <p:nvPicPr>
              <p:cNvPr id="10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2380" y="3894199"/>
                <a:ext cx="276490" cy="355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3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3" y="6705600"/>
              <a:ext cx="598487" cy="152400"/>
            </p14:xfrm>
          </p:contentPart>
        </mc:Choice>
        <mc:Fallback>
          <p:pic>
            <p:nvPicPr>
              <p:cNvPr id="103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45029" y="6687946"/>
                <a:ext cx="633756" cy="18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9088" y="4902200"/>
              <a:ext cx="3733800" cy="1947863"/>
            </p14:xfrm>
          </p:contentPart>
        </mc:Choice>
        <mc:Fallback>
          <p:pic>
            <p:nvPicPr>
              <p:cNvPr id="10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60643" y="4787810"/>
                <a:ext cx="3790689" cy="217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4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8" y="6296025"/>
              <a:ext cx="3081337" cy="561975"/>
            </p14:xfrm>
          </p:contentPart>
        </mc:Choice>
        <mc:Fallback>
          <p:pic>
            <p:nvPicPr>
              <p:cNvPr id="104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474" y="6190426"/>
                <a:ext cx="3138466" cy="773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4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9400" y="5688013"/>
              <a:ext cx="206375" cy="26987"/>
            </p14:xfrm>
          </p:contentPart>
        </mc:Choice>
        <mc:Fallback>
          <p:pic>
            <p:nvPicPr>
              <p:cNvPr id="104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060435" y="5572042"/>
                <a:ext cx="263943" cy="258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4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1554163"/>
              <a:ext cx="5394325" cy="4741862"/>
            </p14:xfrm>
          </p:contentPart>
        </mc:Choice>
        <mc:Fallback>
          <p:pic>
            <p:nvPicPr>
              <p:cNvPr id="104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13200" y="1440044"/>
                <a:ext cx="5451761" cy="4970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4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2017713"/>
              <a:ext cx="1938338" cy="1590675"/>
            </p14:xfrm>
          </p:contentPart>
        </mc:Choice>
        <mc:Fallback>
          <p:pic>
            <p:nvPicPr>
              <p:cNvPr id="104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28724" y="1903245"/>
                <a:ext cx="1995786" cy="1819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4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" y="4554538"/>
              <a:ext cx="3938588" cy="1401762"/>
            </p14:xfrm>
          </p:contentPart>
        </mc:Choice>
        <mc:Fallback>
          <p:pic>
            <p:nvPicPr>
              <p:cNvPr id="104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-19345" y="4442241"/>
                <a:ext cx="3995967" cy="1626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4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8963" y="419100"/>
              <a:ext cx="1982787" cy="787400"/>
            </p14:xfrm>
          </p:contentPart>
        </mc:Choice>
        <mc:Fallback>
          <p:pic>
            <p:nvPicPr>
              <p:cNvPr id="104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10524" y="305902"/>
                <a:ext cx="2039664" cy="1013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4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8988" y="339725"/>
              <a:ext cx="4545012" cy="6473825"/>
            </p14:xfrm>
          </p:contentPart>
        </mc:Choice>
        <mc:Fallback>
          <p:pic>
            <p:nvPicPr>
              <p:cNvPr id="104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70552" y="225271"/>
                <a:ext cx="4601883" cy="6702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4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3" y="509588"/>
              <a:ext cx="1874837" cy="758825"/>
            </p14:xfrm>
          </p:contentPart>
        </mc:Choice>
        <mc:Fallback>
          <p:pic>
            <p:nvPicPr>
              <p:cNvPr id="104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1569" y="396139"/>
                <a:ext cx="1931825" cy="985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4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295275"/>
              <a:ext cx="3502025" cy="26988"/>
            </p14:xfrm>
          </p:contentPart>
        </mc:Choice>
        <mc:Fallback>
          <p:pic>
            <p:nvPicPr>
              <p:cNvPr id="104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33902" y="190614"/>
                <a:ext cx="3558922" cy="235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4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" y="1571625"/>
              <a:ext cx="6054725" cy="3429000"/>
            </p14:xfrm>
          </p:contentPart>
        </mc:Choice>
        <mc:Fallback>
          <p:pic>
            <p:nvPicPr>
              <p:cNvPr id="104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4070" y="1457516"/>
                <a:ext cx="6112334" cy="3656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5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6796088"/>
              <a:ext cx="1214438" cy="26987"/>
            </p14:xfrm>
          </p:contentPart>
        </mc:Choice>
        <mc:Fallback>
          <p:pic>
            <p:nvPicPr>
              <p:cNvPr id="105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12613" y="6732246"/>
                <a:ext cx="1272063" cy="154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5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2116138"/>
              <a:ext cx="1366837" cy="46037"/>
            </p14:xfrm>
          </p:contentPart>
        </mc:Choice>
        <mc:Fallback>
          <p:pic>
            <p:nvPicPr>
              <p:cNvPr id="105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73450" y="2017221"/>
                <a:ext cx="1423714" cy="243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5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4088" y="2366963"/>
              <a:ext cx="588962" cy="106362"/>
            </p14:xfrm>
          </p:contentPart>
        </mc:Choice>
        <mc:Fallback>
          <p:pic>
            <p:nvPicPr>
              <p:cNvPr id="105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95665" y="2254947"/>
                <a:ext cx="646167" cy="330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5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9738" y="4313238"/>
              <a:ext cx="4894262" cy="2544762"/>
            </p14:xfrm>
          </p:contentPart>
        </mc:Choice>
        <mc:Fallback>
          <p:pic>
            <p:nvPicPr>
              <p:cNvPr id="105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21356" y="4202354"/>
                <a:ext cx="4951026" cy="2766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0"/>
              <a:ext cx="8858250" cy="6858000"/>
            </p14:xfrm>
          </p:contentPart>
        </mc:Choice>
        <mc:Fallback>
          <p:pic>
            <p:nvPicPr>
              <p:cNvPr id="105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-28279" y="-114474"/>
                <a:ext cx="8915167" cy="7086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5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6259513"/>
              <a:ext cx="731837" cy="134937"/>
            </p14:xfrm>
          </p:contentPart>
        </mc:Choice>
        <mc:Fallback>
          <p:pic>
            <p:nvPicPr>
              <p:cNvPr id="105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614653" y="6144526"/>
                <a:ext cx="788658" cy="365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8213" y="6446838"/>
              <a:ext cx="177800" cy="19050"/>
            </p14:xfrm>
          </p:contentPart>
        </mc:Choice>
        <mc:Fallback>
          <p:pic>
            <p:nvPicPr>
              <p:cNvPr id="105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10008" y="6325680"/>
                <a:ext cx="234210" cy="260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5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6134100"/>
              <a:ext cx="2098675" cy="688975"/>
            </p14:xfrm>
          </p:contentPart>
        </mc:Choice>
        <mc:Fallback>
          <p:pic>
            <p:nvPicPr>
              <p:cNvPr id="105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713310" y="6019391"/>
                <a:ext cx="2155921" cy="9180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3" fill="hold"/>
                                        <p:tgtEl>
                                          <p:spTgt spid="747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6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 descr="70af671174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9" name="Rectangle 7"/>
          <p:cNvSpPr>
            <a:spLocks noGrp="1" noRot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Наминклатура</a:t>
            </a:r>
          </a:p>
        </p:txBody>
      </p:sp>
      <p:sp>
        <p:nvSpPr>
          <p:cNvPr id="90120" name="Rectangle 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ru-RU" sz="2400" smtClean="0">
                <a:solidFill>
                  <a:srgbClr val="4BEAFF"/>
                </a:solidFill>
              </a:rPr>
              <a:t>Площадь: 30,3 млн. км2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ru-RU" sz="2400" smtClean="0">
                <a:solidFill>
                  <a:schemeClr val="hlink"/>
                </a:solidFill>
              </a:rPr>
              <a:t>Население: свыше 890млн. человек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ru-RU" sz="2400" smtClean="0">
                <a:solidFill>
                  <a:srgbClr val="4BEAFF"/>
                </a:solidFill>
              </a:rPr>
              <a:t>Высочайшая точка над уровнем моря: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smtClean="0">
                <a:solidFill>
                  <a:srgbClr val="4BEAFF"/>
                </a:solidFill>
              </a:rPr>
              <a:t>  г. Килиманджаро(5895 м)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ru-RU" sz="2400" smtClean="0">
                <a:solidFill>
                  <a:schemeClr val="hlink"/>
                </a:solidFill>
              </a:rPr>
              <a:t>Самая низкая точка от уровня моря: впадина Ассаль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smtClean="0">
                <a:solidFill>
                  <a:schemeClr val="hlink"/>
                </a:solidFill>
              </a:rPr>
              <a:t>  (-155м)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ru-RU" sz="2400" smtClean="0">
                <a:solidFill>
                  <a:srgbClr val="4BEAFF"/>
                </a:solidFill>
              </a:rPr>
              <a:t>Длина береговой линии: 30,5 тыс. км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ru-RU" sz="2400" smtClean="0">
                <a:solidFill>
                  <a:schemeClr val="hlink"/>
                </a:solidFill>
              </a:rPr>
              <a:t>Средняя высота над уровнем моря: 650 м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ru-RU" sz="2400" smtClean="0">
                <a:solidFill>
                  <a:srgbClr val="4BEAFF"/>
                </a:solidFill>
              </a:rPr>
              <a:t>Самая длинная река: Нил с Когерой(6671 км)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ru-RU" sz="2400" smtClean="0">
                <a:solidFill>
                  <a:schemeClr val="hlink"/>
                </a:solidFill>
              </a:rPr>
              <a:t>Самое большое озеро: Виктория (69,46 тыс. км2)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ru-RU" sz="2400" smtClean="0">
                <a:solidFill>
                  <a:srgbClr val="4BEAFF"/>
                </a:solidFill>
              </a:rPr>
              <a:t>Самый крупный остров: Мадагаскар</a:t>
            </a:r>
          </a:p>
        </p:txBody>
      </p:sp>
      <p:pic>
        <p:nvPicPr>
          <p:cNvPr id="90121" name="05tribalhou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33816" fill="hold"/>
                                        <p:tgtEl>
                                          <p:spTgt spid="90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7" name="Rectangle 1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2478" name="Rectangle 1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ru-RU" smtClean="0"/>
          </a:p>
        </p:txBody>
      </p:sp>
      <p:pic>
        <p:nvPicPr>
          <p:cNvPr id="7172" name="Picture 16" descr="250px-Dune_7_in_the_Namib_Desert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463"/>
            <a:ext cx="9144000" cy="687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203200" y="1295400"/>
            <a:ext cx="87757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Так караванные торговые пути в </a:t>
            </a:r>
            <a:r>
              <a:rPr lang="ru-RU" u="sng">
                <a:solidFill>
                  <a:srgbClr val="000000"/>
                </a:solidFill>
              </a:rPr>
              <a:t>XV</a:t>
            </a:r>
            <a:r>
              <a:rPr lang="ru-RU">
                <a:solidFill>
                  <a:srgbClr val="000000"/>
                </a:solidFill>
              </a:rPr>
              <a:t>—</a:t>
            </a:r>
            <a:r>
              <a:rPr lang="ru-RU" u="sng">
                <a:solidFill>
                  <a:srgbClr val="000000"/>
                </a:solidFill>
              </a:rPr>
              <a:t>XVIII</a:t>
            </a:r>
            <a:r>
              <a:rPr lang="ru-RU">
                <a:solidFill>
                  <a:srgbClr val="000000"/>
                </a:solidFill>
              </a:rPr>
              <a:t> вв. проходили через Нигер.</a:t>
            </a:r>
          </a:p>
          <a:p>
            <a:pPr>
              <a:defRPr/>
            </a:pPr>
            <a:endParaRPr lang="ru-RU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Когда на территории современной пустыни Сахара царил относительно влажный климат, жители Нигера отличались от современных. В 8-6 тыс. до н. э. в Нигере существовала киффийская культура, представители которой были высокорослыми, имели массивное телосложение. В 5-3 тыс. её сменила тенерийская культура, представители которой имели грацильное телосложение и относились к средиземноморской подрасе европеоидной расы. Тенерийская культура бесследно исчезает после высыхания Сахары; вероятно, её уцелевшие носители мигрировали.</a:t>
            </a:r>
          </a:p>
          <a:p>
            <a:pPr>
              <a:defRPr/>
            </a:pPr>
            <a:endParaRPr lang="ru-RU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 VII-го века долина реки Нигер входила в состав княжества Сонгаи. К концу XV-го века это княжество окрепло до статуса царства. Однако в 1591 году Сонгайская держава была завоёвана армией султана Марокко. Затем, в XVIII-м веке, территория Нигера перешла под власть туарегов — кочевых племён, с VII-го века обитавших на севере современного Нигера.</a:t>
            </a:r>
          </a:p>
          <a:p>
            <a:pPr>
              <a:defRPr/>
            </a:pPr>
            <a:endParaRPr lang="ru-RU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Европейцы появились на территории Нигера лишь в начале XIX-го века.</a:t>
            </a:r>
          </a:p>
        </p:txBody>
      </p:sp>
      <p:sp>
        <p:nvSpPr>
          <p:cNvPr id="7174" name="WordArt 19"/>
          <p:cNvSpPr>
            <a:spLocks noChangeArrowheads="1" noChangeShapeType="1" noTextEdit="1"/>
          </p:cNvSpPr>
          <p:nvPr/>
        </p:nvSpPr>
        <p:spPr bwMode="auto">
          <a:xfrm>
            <a:off x="2190750" y="0"/>
            <a:ext cx="369570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История </a:t>
            </a:r>
          </a:p>
        </p:txBody>
      </p:sp>
      <p:pic>
        <p:nvPicPr>
          <p:cNvPr id="62484" name="02tribalhou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7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116" fill="hold"/>
                                        <p:tgtEl>
                                          <p:spTgt spid="62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20700"/>
            <a:ext cx="8540750" cy="5578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конце XIX-го века Франция приступила к освоению Нигера. В </a:t>
            </a:r>
            <a:r>
              <a:rPr lang="ru-RU" sz="2000" smtClean="0">
                <a:solidFill>
                  <a:srgbClr val="FF0000"/>
                </a:solidFill>
              </a:rPr>
              <a:t>1899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была направлена военная экспедиция от реки Нигер к озеру Чад. В </a:t>
            </a:r>
            <a:r>
              <a:rPr lang="ru-RU" sz="2000" smtClean="0">
                <a:solidFill>
                  <a:srgbClr val="FF0000"/>
                </a:solidFill>
              </a:rPr>
              <a:t>1904 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 французы основали «военную территорию Нигер», в составе колонии Верхний Сенегал-Нигер, входившей в свою очередь во Французскую Западную Африку. В </a:t>
            </a:r>
            <a:r>
              <a:rPr lang="ru-RU" sz="2000" smtClean="0">
                <a:solidFill>
                  <a:srgbClr val="FF0000"/>
                </a:solidFill>
              </a:rPr>
              <a:t>1905-06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годах мусульманские проповедники и местные султаны пытались оказать вооружённое сопротивление французам.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 </a:t>
            </a:r>
            <a:r>
              <a:rPr lang="ru-RU" sz="2000" smtClean="0">
                <a:solidFill>
                  <a:srgbClr val="FF0000"/>
                </a:solidFill>
              </a:rPr>
              <a:t>1920-х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годов французские колонизаторы активно внедряли на территории Нигера выращивание различных сельскохозяйственных культур, интенсивно развивали инфраструктуру (в первую очередь — дорожную сеть) и вербовали местных жителей для работы на промышленных предприятиях в других, прибрежных колониях во Французской Западной Африке.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sz="2000" smtClean="0">
                <a:solidFill>
                  <a:srgbClr val="FF0000"/>
                </a:solidFill>
              </a:rPr>
              <a:t>1946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 Нигер получил статус заморской территории в составе Французского Союза. Был создан выборный Генеральный совет — местный орган самоуправления. В основном, места в нём занимали вожди местных племён.</a:t>
            </a:r>
          </a:p>
        </p:txBody>
      </p:sp>
      <p:pic>
        <p:nvPicPr>
          <p:cNvPr id="108548" name="12tribalhou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88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003" fill="hold"/>
                                        <p:tgtEl>
                                          <p:spTgt spid="1085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4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D036"/>
                </a:solidFill>
              </a:rPr>
              <a:t>Хронология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1958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Нигер становится автономной республикой французского Сообщества.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1960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обретение независимости; парламент выбирает Хамани Диори президентом страны.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1968-1973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— Сильнейшая засуха — массовое падение скота и уничтожение урожая.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1974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свержение Диори Хамана в военном перевороте во главе с лейтенантом Сейни Конче (Seyni Kountche).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1987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Конче умирает от рака мозга. На его место приходит Али Сейбу (Ali Seybou), руководитель вооруженных сил штата.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1989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по новой конституции Нигер возвращается к гражданскому правлению, но в стране сохраняется однопартийная система. Сейбу избран президентом.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1990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Сейбу вводит многопартийность после волны забастовок и демонстраций. </a:t>
            </a:r>
          </a:p>
        </p:txBody>
      </p:sp>
      <p:pic>
        <p:nvPicPr>
          <p:cNvPr id="110596" name="10tribalhou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356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54000"/>
            <a:ext cx="8540750" cy="5845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1990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на севере начинается восстание туарегов.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июль 1991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Конституционный форум лишает Сейбу его полномочий и формирует переходное правительство во главе которого становится Андрэ Силифу (Andre Salifou).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1992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по новой конституции в стране вводятся многопартийные выборы.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1993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президентом избран Махаман Усман (Mahamane Ousmane). Поддержавшая его коалиция — Alliance of the Forces of Change — получает большинство мест в парламенте.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1995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между правительством и Революционными Вооруженными силами Туарегов Пустыни Сахара (Tuareg’s Revolutionary Armed Forces of the Sahara) заключено перемирие. </a:t>
            </a:r>
          </a:p>
          <a:p>
            <a:pPr eaLnBrk="1" hangingPunct="1">
              <a:lnSpc>
                <a:spcPct val="90000"/>
              </a:lnSpc>
              <a:buSzTx/>
              <a:buFont typeface="Symbol" pitchFamily="18" charset="2"/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январь 1996</a:t>
            </a:r>
            <a:r>
              <a:rPr lang="ru-RU" sz="2000" b="1" smtClean="0"/>
              <a:t> </a:t>
            </a: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— Усман изгнан в результате военного переворота во главе с полковником Ибрахимом Маинассарой, который тут же запрещает все политические партии.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0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1621" name="04tribalhou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69" fill="hold"/>
                                        <p:tgtEl>
                                          <p:spTgt spid="111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84200"/>
            <a:ext cx="8540750" cy="5514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smtClean="0">
                <a:solidFill>
                  <a:srgbClr val="FF0000"/>
                </a:solidFill>
              </a:rPr>
              <a:t>май 1996</a:t>
            </a:r>
            <a:r>
              <a:rPr lang="ru-RU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новая конституция, принятая на референдуме, предоставляет президенту дополнительные полномочия, а также закрепляет запрет на политическую деятельность.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smtClean="0">
                <a:solidFill>
                  <a:srgbClr val="FF0000"/>
                </a:solidFill>
              </a:rPr>
              <a:t>июль 1996</a:t>
            </a:r>
            <a:r>
              <a:rPr lang="ru-RU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Маинассара побеждает на президентских выборах.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smtClean="0">
                <a:solidFill>
                  <a:srgbClr val="FF0000"/>
                </a:solidFill>
              </a:rPr>
              <a:t>1997</a:t>
            </a:r>
            <a:r>
              <a:rPr lang="ru-RU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Демократический Фронт Возрождения (The Democratic Renewal Front), радикальная туарегская группировка, подписывает мирное соглашение с правительством.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smtClean="0">
                <a:solidFill>
                  <a:srgbClr val="FF0000"/>
                </a:solidFill>
              </a:rPr>
              <a:t>апрель 1999</a:t>
            </a:r>
            <a:r>
              <a:rPr lang="ru-RU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майор Дауда Ванке (Daouda Wanke) наследует президентскую власть после убийства Маинассары его телохранителями.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smtClean="0">
                <a:solidFill>
                  <a:srgbClr val="FF0000"/>
                </a:solidFill>
              </a:rPr>
              <a:t>август 1999</a:t>
            </a:r>
            <a:r>
              <a:rPr lang="ru-RU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новая конституция, одобренная на референдуме, восстанавливает баланс между законодательной и исполнительной ветвями власти.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smtClean="0">
                <a:solidFill>
                  <a:srgbClr val="FF0000"/>
                </a:solidFill>
              </a:rPr>
              <a:t>октябрь-ноябрь 1999</a:t>
            </a:r>
            <a:r>
              <a:rPr lang="ru-RU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президентом избран Танджа Мамаду(Tandja Mamadou); его партия — Национальное Движение за Общество в Развитии (the National Movement for the Society in Development) получает большинство мест в парламенте.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smtClean="0">
                <a:solidFill>
                  <a:srgbClr val="FF0000"/>
                </a:solidFill>
              </a:rPr>
              <a:t>январь 2001</a:t>
            </a:r>
            <a:r>
              <a:rPr lang="ru-RU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в Нигере запрещена охота на ряд животных, в том числе львов и жирафов.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smtClean="0">
                <a:solidFill>
                  <a:srgbClr val="FF0000"/>
                </a:solidFill>
              </a:rPr>
              <a:t>2004</a:t>
            </a:r>
            <a:r>
              <a:rPr lang="ru-RU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— Танджа Мамаду избран президентом на второй срок.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ru-RU" sz="1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2646" name="ХАЧАТУРЯН - ТАНЕЦ С САБЛЯМ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37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44" fill="hold"/>
                                        <p:tgtEl>
                                          <p:spTgt spid="1126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Rot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8000"/>
                </a:solidFill>
              </a:rPr>
              <a:t>Административно-территориальное деление</a:t>
            </a:r>
          </a:p>
        </p:txBody>
      </p:sp>
      <p:graphicFrame>
        <p:nvGraphicFramePr>
          <p:cNvPr id="109644" name="Group 76"/>
          <p:cNvGraphicFramePr>
            <a:graphicFrameLocks noGrp="1"/>
          </p:cNvGraphicFramePr>
          <p:nvPr>
            <p:ph type="tbl" idx="1"/>
          </p:nvPr>
        </p:nvGraphicFramePr>
        <p:xfrm>
          <a:off x="254000" y="1647825"/>
          <a:ext cx="8540750" cy="4489450"/>
        </p:xfrm>
        <a:graphic>
          <a:graphicData uri="http://schemas.openxmlformats.org/drawingml/2006/table">
            <a:tbl>
              <a:tblPr/>
              <a:tblGrid>
                <a:gridCol w="2135188"/>
                <a:gridCol w="2135187"/>
                <a:gridCol w="2135188"/>
                <a:gridCol w="2135187"/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Регион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Столица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Площадь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Население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Агадес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Агадес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634 209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313 274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Диффа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Диффа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140 216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329 658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Досо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Досо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31 002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1 479 095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Маради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Маради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38 581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2 202 035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Ниамей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Ниамей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674 950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Тахуа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Тахуа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106 677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1 908 100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9645" name="06tribalhou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44" fill="hold"/>
                                        <p:tgtEl>
                                          <p:spTgt spid="1096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64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5B5D6B"/>
      </a:dk1>
      <a:lt1>
        <a:srgbClr val="FFFFFF"/>
      </a:lt1>
      <a:dk2>
        <a:srgbClr val="FAFE4C"/>
      </a:dk2>
      <a:lt2>
        <a:srgbClr val="FFFFCC"/>
      </a:lt2>
      <a:accent1>
        <a:srgbClr val="9966FF"/>
      </a:accent1>
      <a:accent2>
        <a:srgbClr val="9383B3"/>
      </a:accent2>
      <a:accent3>
        <a:srgbClr val="FCFEB2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5B5D6B"/>
        </a:dk1>
        <a:lt1>
          <a:srgbClr val="FFFFFF"/>
        </a:lt1>
        <a:dk2>
          <a:srgbClr val="FAFE4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FCFEB2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379</TotalTime>
  <Words>612</Words>
  <Application>Microsoft Office PowerPoint</Application>
  <PresentationFormat>Экран (4:3)</PresentationFormat>
  <Paragraphs>109</Paragraphs>
  <Slides>26</Slides>
  <Notes>0</Notes>
  <HiddenSlides>0</HiddenSlides>
  <MMClips>13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  <vt:variant>
        <vt:lpstr>Произвольные показы</vt:lpstr>
      </vt:variant>
      <vt:variant>
        <vt:i4>1</vt:i4>
      </vt:variant>
    </vt:vector>
  </HeadingPairs>
  <TitlesOfParts>
    <vt:vector size="33" baseType="lpstr">
      <vt:lpstr>Tahoma</vt:lpstr>
      <vt:lpstr>Arial</vt:lpstr>
      <vt:lpstr>Wingdings</vt:lpstr>
      <vt:lpstr>Calibri</vt:lpstr>
      <vt:lpstr>Symbol</vt:lpstr>
      <vt:lpstr>Граница</vt:lpstr>
      <vt:lpstr>Африка</vt:lpstr>
      <vt:lpstr>Презентация PowerPoint</vt:lpstr>
      <vt:lpstr>Наминклатура</vt:lpstr>
      <vt:lpstr>Презентация PowerPoint</vt:lpstr>
      <vt:lpstr>Презентация PowerPoint</vt:lpstr>
      <vt:lpstr>Хронология</vt:lpstr>
      <vt:lpstr>Презентация PowerPoint</vt:lpstr>
      <vt:lpstr>Презентация PowerPoint</vt:lpstr>
      <vt:lpstr>Административно-территориальное деление</vt:lpstr>
      <vt:lpstr>Пустыня Калахари</vt:lpstr>
      <vt:lpstr>Центраньная Калахари</vt:lpstr>
      <vt:lpstr>Презентация PowerPoint</vt:lpstr>
      <vt:lpstr>Пустыня Намиб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</dc:creator>
  <cp:lastModifiedBy>admin</cp:lastModifiedBy>
  <cp:revision>13</cp:revision>
  <cp:lastPrinted>1601-01-01T00:00:00Z</cp:lastPrinted>
  <dcterms:created xsi:type="dcterms:W3CDTF">1601-01-01T00:00:00Z</dcterms:created>
  <dcterms:modified xsi:type="dcterms:W3CDTF">2015-04-08T14:19:15Z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