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87" autoAdjust="0"/>
    <p:restoredTop sz="94761" autoAdjust="0"/>
  </p:normalViewPr>
  <p:slideViewPr>
    <p:cSldViewPr>
      <p:cViewPr varScale="1">
        <p:scale>
          <a:sx n="47" d="100"/>
          <a:sy n="47" d="100"/>
        </p:scale>
        <p:origin x="12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E2C59-DD8B-49BE-818C-BD06DAB7C8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875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95BD3-18C0-4DF8-B0FF-B509763927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141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694F6-CE55-47EF-B709-DEE92B1C39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105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994523-EF17-4EDA-9BAC-C5616D025F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969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97C74-5F39-4A42-8215-3CA82B9F1E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630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A38C6-FEAD-489F-8A22-216F70094B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92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B3A94-E9CF-41A4-B4CC-0CE020EBAD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986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94B28-C51D-4D3F-95F6-6289E24F75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84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132BB-25D8-4707-AE7A-1D36B93EE8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703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F0B24-9520-4893-AEDC-3D410ACEBC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433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953F4-852F-4CCB-9689-2840892C15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8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55445-BF1F-4906-BAF5-59F8DB5374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832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7D6DDC-D08A-4FAD-A7A6-CD995EB791B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Канада</a:t>
            </a:r>
          </a:p>
        </p:txBody>
      </p:sp>
      <p:pic>
        <p:nvPicPr>
          <p:cNvPr id="18437" name="Picture 5" descr="ФайлFlag of Canad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514600"/>
            <a:ext cx="4800600" cy="24003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ФайлCoat of arms of Canada mod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371600"/>
            <a:ext cx="329247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4267200" cy="5897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b="1"/>
              <a:t> Лишь в некоторых городах можно увидеть элементы культуры  переселенцев. Таков Квебек с цитаделью в старой части города, обнесенной крепостной стеной. Старинные церкви и замки, узкие улочки, множество музеев сделали город важным центром туризма. В культуре канадцев отражается большое этническое многообразие. Существуют культурные традиции эскимосов и индейцев,  англо-канадцев и франко-канадцев, потомков других европейских народов. На новой родине переселенцы создали свой фольклор: баллады, исторические песни, легенды лесорубов, рыболовов, моряков.</a:t>
            </a:r>
          </a:p>
        </p:txBody>
      </p:sp>
      <p:sp>
        <p:nvSpPr>
          <p:cNvPr id="14340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648200" y="304800"/>
            <a:ext cx="4038600" cy="5821363"/>
          </a:xfrm>
        </p:spPr>
      </p:sp>
      <p:pic>
        <p:nvPicPr>
          <p:cNvPr id="14341" name="Picture 5" descr="Картинка 2 из 126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Картинка 29 из 126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090988" cy="30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81000"/>
            <a:ext cx="4191000" cy="5745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b="1"/>
              <a:t> На обширных северных территориях население занято оленеводством, охотой и рыболовством. Рыболовство хорошо развито в прибрежных водах Атлантического и Тихого океанов. Среди видов транспорта, помимо железных дорог, развит  автомобильный, авиационный, трубопроводный. Новые транспортные пути протянулись на север страны, где разрабатываются минеральные богатства.</a:t>
            </a:r>
          </a:p>
        </p:txBody>
      </p:sp>
      <p:sp>
        <p:nvSpPr>
          <p:cNvPr id="15364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572000" y="457200"/>
            <a:ext cx="4114800" cy="5668963"/>
          </a:xfrm>
        </p:spPr>
      </p:sp>
      <p:pic>
        <p:nvPicPr>
          <p:cNvPr id="15365" name="Picture 5" descr="Картинка 9 из 9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Картинка 67 из 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3865563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81000"/>
            <a:ext cx="4191000" cy="5745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b="1"/>
              <a:t>Среди них наиболее известны Ниагарский водопад (его канадская часть) и расположенный у водопада город Ниагара-Фолс - центр туризма; провинция Квебек - край озер и лесов и его города - Монреаль - восточные ворота Канады, самый большой город страны - и Квебек, город с типично французским колоритом, "единственный обнесенный стеной город Северной Америки". На западе, на побережье Тихого океана расположен важный экономический центр Канады — Ванкувер. Это один из красивейших городов мира, расположенный в живописнейшей местности: теплые воды океана, высокие лесистые склоны гор, вершины которых покрыты ледниками,  реки и озера.  Ванкувер -  крупнейший порт по вывозу из Канады зерна.</a:t>
            </a:r>
          </a:p>
        </p:txBody>
      </p:sp>
      <p:pic>
        <p:nvPicPr>
          <p:cNvPr id="16390" name="Picture 6" descr="Картинка 2 из 94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114800" cy="318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Картинка 6 из 378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505200"/>
            <a:ext cx="4114800" cy="30861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altLang="ru-RU" sz="2800"/>
              <a:t> Канада занимает северную часть континента Северная Америка, ей принадлежат острова Канадского Арктического архипелага,</a:t>
            </a:r>
          </a:p>
          <a:p>
            <a:r>
              <a:rPr lang="ru-RU" altLang="ru-RU" sz="2800"/>
              <a:t>на востоке - остров Ньюфаундленд.</a:t>
            </a:r>
          </a:p>
        </p:txBody>
      </p:sp>
      <p:pic>
        <p:nvPicPr>
          <p:cNvPr id="5127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962150"/>
            <a:ext cx="4953000" cy="3714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0"/>
            <a:ext cx="14287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4038600" cy="5745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 Канада - одна из самых  больших  по  площади  стран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мира (9,9 млн. кв.км), население около — 30 млн.  человек.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Столица - Оттава. Государственные языки - английский и французский. Денежная единица - канадский доллар.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clipArt" sz="half" idx="2"/>
          </p:nvPr>
        </p:nvSpPr>
        <p:spPr>
          <a:xfrm>
            <a:off x="4572000" y="381000"/>
            <a:ext cx="4114800" cy="5745163"/>
          </a:xfrm>
        </p:spPr>
      </p:sp>
      <p:pic>
        <p:nvPicPr>
          <p:cNvPr id="7178" name="Picture 10" descr="Картинка 2 из 3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2957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Картинка 4 из 5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9600"/>
            <a:ext cx="4572000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4267200" cy="58975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    Природные условия этой огромной страны разнообразны. Восточная  Канада представляет собой возвышенную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    равнину с обилием озер и рек.  Крайний запад занят горными хребтами  Кордильер.  Между горами и равнинами восточной части страны лежат Великие равнины.</a:t>
            </a:r>
          </a:p>
        </p:txBody>
      </p:sp>
      <p:pic>
        <p:nvPicPr>
          <p:cNvPr id="8197" name="Picture 5" descr="Картинка 2 из 29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304800"/>
            <a:ext cx="4572000" cy="30464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а 2 из 3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9570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8600"/>
            <a:ext cx="4114800" cy="5897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/>
              <a:t>К югу от тундр, от Тихого до Атлантического океана  растут хвойные леса, знаменитая канадская тайга, богатая древесиной и пушным зверем.  Особенно красивы небольшие по площади участки смешанных лесов, где среди  широколиственных пород растут  красивые клены.  Кленовый лист изображен на государственном флаге страны. Равнины, расположенные в глубине страны, когда-то были заняты степной растительностью.  Ныне их плодородные черноземные и каштановые почвы распаханы.</a:t>
            </a:r>
          </a:p>
        </p:txBody>
      </p:sp>
      <p:sp>
        <p:nvSpPr>
          <p:cNvPr id="9220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648200" y="228600"/>
            <a:ext cx="4038600" cy="5897563"/>
          </a:xfrm>
        </p:spPr>
      </p:sp>
      <p:pic>
        <p:nvPicPr>
          <p:cNvPr id="9221" name="Picture 5" descr="Картинка 2 из 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114800" cy="27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а 3 из 2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419600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04800"/>
            <a:ext cx="4191000" cy="5821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b="1"/>
              <a:t>На большей территории Канады климат суровый. Менее суровы климатические  условия средней,  западной и южной частей страны. Именно здесь и сосредоточено основное население Канады. </a:t>
            </a:r>
          </a:p>
          <a:p>
            <a:pPr>
              <a:lnSpc>
                <a:spcPct val="80000"/>
              </a:lnSpc>
            </a:pPr>
            <a:endParaRPr lang="ru-RU" altLang="ru-RU" sz="1800" b="1"/>
          </a:p>
          <a:p>
            <a:pPr>
              <a:lnSpc>
                <a:spcPct val="80000"/>
              </a:lnSpc>
            </a:pPr>
            <a:r>
              <a:rPr lang="ru-RU" altLang="ru-RU" sz="1800" b="1"/>
              <a:t>Канада располагает большими запасами угля, нефти, природного  газа. Однако особенно значительны запасы руд черных и цветных металлов, а также железных руд, никеля,  меди, урановых руд. Канады богата плодородными почвами, лесами, в стране много полноводных рек, велики запасы водной энергии. Отмель у острова Ньюфаундленд богата рыбой.</a:t>
            </a:r>
          </a:p>
        </p:txBody>
      </p:sp>
      <p:pic>
        <p:nvPicPr>
          <p:cNvPr id="10245" name="Picture 5" descr="Картинка 15 из 1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265613" cy="31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а 45 из 121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524250"/>
            <a:ext cx="4038600" cy="3028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04800"/>
            <a:ext cx="4191000" cy="5821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 b="1"/>
              <a:t> К началу европейской колонизации территория Канады  была заселена людьми. На севере жили эскимосы,  а остальные земли были населены индейскими племенами, занимающимися охотой и рыболовством. Только племена ирокезов и гуронов наряду с охотой занимались земледелием. Первыми европейцами,  основавшими постоянные поселения в Канаде, были французы, поселившиеся в долине реки Св. Лаврентия.  Позже на  побережье были основаны французские и английские колонии, между которыми происходила постоянная борьба за новые земли. До 1763 г. Канада принадлежала Франции. В 1763 г. Англия захватила Канаду. Меньшую часть населения Канады составляют коренные жители (индейцы и эскимосы). Большую - потомки европейских колонистов и другие переселенцы из европейских стран.</a:t>
            </a:r>
          </a:p>
        </p:txBody>
      </p:sp>
      <p:sp>
        <p:nvSpPr>
          <p:cNvPr id="11268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572000" y="304800"/>
            <a:ext cx="4114800" cy="5821363"/>
          </a:xfrm>
        </p:spPr>
      </p:sp>
      <p:pic>
        <p:nvPicPr>
          <p:cNvPr id="11269" name="Picture 5" descr="Картинка 16 из 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7244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04800"/>
            <a:ext cx="4267200" cy="5821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/>
              <a:t>Канада относится к слабо заселенным странам. Средняя плотность населения составляет 2-3 человека на 1 кв.км.  Основная масса населения живет на юге страны, особенно плотно населены долина реки Св. Лаврентия, северное побережье Великих озер и равнины к востоку от Кордильер. Большая часть населения Канады живет в городах. Городом в этой стране считают населенный пункт с числом жителей более  1  тыс.  человек.  Самый большой город страны — Монреаль, население его превышает 1 млн.</a:t>
            </a:r>
          </a:p>
        </p:txBody>
      </p:sp>
      <p:sp>
        <p:nvSpPr>
          <p:cNvPr id="12292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648200" y="381000"/>
            <a:ext cx="4038600" cy="5745163"/>
          </a:xfrm>
        </p:spPr>
      </p:sp>
      <p:pic>
        <p:nvPicPr>
          <p:cNvPr id="12293" name="Picture 5" descr="Картинка 3 из 85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04800"/>
            <a:ext cx="4191000" cy="5821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b="1"/>
              <a:t>Культура канадцев  мало чем отличается от культуры развитых европейских стран и США. Жизнь горожан ничем особым не отличается: почти все грамотны,  пользуются достижениями современной цивилизации и во многом заимствуют элементы "поп-культуры" США. Города Канады в основном построены в XIX-XX вв. и несут черты европейской (английской) архитектуры. Сельское население,  как и в США, живет на фермах, где дома имеют все современные  удобства. Только во французских провинциях страны сохраняются элементы старой культуры и быта. Сельские поселения (деревни) здесь вытянуты вдоль дороги или реки. Дома массивные, каменные или деревянные.</a:t>
            </a:r>
          </a:p>
        </p:txBody>
      </p:sp>
      <p:sp>
        <p:nvSpPr>
          <p:cNvPr id="13316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572000" y="304800"/>
            <a:ext cx="4114800" cy="5821363"/>
          </a:xfrm>
        </p:spPr>
      </p:sp>
      <p:pic>
        <p:nvPicPr>
          <p:cNvPr id="13317" name="Picture 5" descr="Картинка 3 из 5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818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Arial</vt:lpstr>
      <vt:lpstr>Оформление по умолчанию</vt:lpstr>
      <vt:lpstr>Канада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2</cp:revision>
  <cp:lastPrinted>1601-01-01T00:00:00Z</cp:lastPrinted>
  <dcterms:created xsi:type="dcterms:W3CDTF">1601-01-01T00:00:00Z</dcterms:created>
  <dcterms:modified xsi:type="dcterms:W3CDTF">2015-04-08T15:15:12Z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