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BE666-138B-47A7-A6EC-09E914BF5F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4053250"/>
      </p:ext>
    </p:extLst>
  </p:cSld>
  <p:clrMapOvr>
    <a:masterClrMapping/>
  </p:clrMapOvr>
  <p:transition spd="slow" advClick="0" advTm="17000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39AB7-CB8E-4A16-9A1A-1D1D6CE06A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442508"/>
      </p:ext>
    </p:extLst>
  </p:cSld>
  <p:clrMapOvr>
    <a:masterClrMapping/>
  </p:clrMapOvr>
  <p:transition spd="slow" advClick="0" advTm="17000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A8445-A522-4473-BA1C-DFBFFDA509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6095316"/>
      </p:ext>
    </p:extLst>
  </p:cSld>
  <p:clrMapOvr>
    <a:masterClrMapping/>
  </p:clrMapOvr>
  <p:transition spd="slow" advClick="0" advTm="17000"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5923ED3-CB6D-490F-AB94-A7F54FAE44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1963265"/>
      </p:ext>
    </p:extLst>
  </p:cSld>
  <p:clrMapOvr>
    <a:masterClrMapping/>
  </p:clrMapOvr>
  <p:transition spd="slow" advClick="0" advTm="17000"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E1891C1-06B8-4B8D-8325-2CDB39C57E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4415266"/>
      </p:ext>
    </p:extLst>
  </p:cSld>
  <p:clrMapOvr>
    <a:masterClrMapping/>
  </p:clrMapOvr>
  <p:transition spd="slow" advClick="0" advTm="17000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F8B3C-9E57-45D1-9A43-FD0E2C4FFD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110459"/>
      </p:ext>
    </p:extLst>
  </p:cSld>
  <p:clrMapOvr>
    <a:masterClrMapping/>
  </p:clrMapOvr>
  <p:transition spd="slow" advClick="0" advTm="17000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2FD88-8813-4386-A767-039EAA166A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0976920"/>
      </p:ext>
    </p:extLst>
  </p:cSld>
  <p:clrMapOvr>
    <a:masterClrMapping/>
  </p:clrMapOvr>
  <p:transition spd="slow" advClick="0" advTm="17000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72EB1-35CF-4B74-B23D-9C3BCF1376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5014407"/>
      </p:ext>
    </p:extLst>
  </p:cSld>
  <p:clrMapOvr>
    <a:masterClrMapping/>
  </p:clrMapOvr>
  <p:transition spd="slow" advClick="0" advTm="17000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B3B15-1C9C-4AEF-8A8C-301B636BD7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8053955"/>
      </p:ext>
    </p:extLst>
  </p:cSld>
  <p:clrMapOvr>
    <a:masterClrMapping/>
  </p:clrMapOvr>
  <p:transition spd="slow" advClick="0" advTm="17000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A8526-91FA-4BCC-8A01-4296FFFC3E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961571"/>
      </p:ext>
    </p:extLst>
  </p:cSld>
  <p:clrMapOvr>
    <a:masterClrMapping/>
  </p:clrMapOvr>
  <p:transition spd="slow" advClick="0" advTm="17000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5B9AC-0F13-41F3-8B82-D4348E9727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7137741"/>
      </p:ext>
    </p:extLst>
  </p:cSld>
  <p:clrMapOvr>
    <a:masterClrMapping/>
  </p:clrMapOvr>
  <p:transition spd="slow" advClick="0" advTm="17000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D0730-CD16-4963-B612-4751415D10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9827101"/>
      </p:ext>
    </p:extLst>
  </p:cSld>
  <p:clrMapOvr>
    <a:masterClrMapping/>
  </p:clrMapOvr>
  <p:transition spd="slow" advClick="0" advTm="17000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241A9-09E6-40C1-B302-FA95E0FEF8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970257"/>
      </p:ext>
    </p:extLst>
  </p:cSld>
  <p:clrMapOvr>
    <a:masterClrMapping/>
  </p:clrMapOvr>
  <p:transition spd="slow" advClick="0" advTm="17000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BBC65F-6136-44D0-9037-419BC346DF3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 advClick="0" advTm="17000">
    <p:blinds dir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Магнитное поле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Содержание .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1 Чем создаётся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2 Вычисление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3 Магнитные свойства веществ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4 Проявление магнитного поля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5 Взаимодействие двух магнитов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6 Явление электромагнитной индукции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7Токи Фуко</a:t>
            </a:r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Данная работа созданна ученицей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9 «а» класса средней школы №181 Хазарского района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Мамедовой Сабиной.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2400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Учитель: Насирова Б.И.</a:t>
            </a:r>
          </a:p>
        </p:txBody>
      </p:sp>
    </p:spTree>
  </p:cSld>
  <p:clrMapOvr>
    <a:masterClrMapping/>
  </p:clrMapOvr>
  <p:transition spd="slow" advClick="0" advTm="12000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1 Чем создаётся</a:t>
            </a:r>
            <a:br>
              <a:rPr lang="ru-RU" altLang="ru-RU" sz="4000"/>
            </a:br>
            <a:endParaRPr lang="ru-RU" altLang="ru-RU" sz="4000"/>
          </a:p>
        </p:txBody>
      </p:sp>
      <p:sp>
        <p:nvSpPr>
          <p:cNvPr id="20501" name="Rectangle 2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altLang="ru-RU" sz="2400"/>
              <a:t>Магнитное поле формируется изменяющимся во времени электрическим полем либо собственными магнитными моментами частиц. Кроме того, магнитное поле может создаваться током заряженных частиц.</a:t>
            </a:r>
          </a:p>
        </p:txBody>
      </p:sp>
      <p:pic>
        <p:nvPicPr>
          <p:cNvPr id="20502" name="Picture 22" descr="6747_00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038" y="1862138"/>
            <a:ext cx="3590925" cy="4000500"/>
          </a:xfrm>
        </p:spPr>
      </p:pic>
    </p:spTree>
  </p:cSld>
  <p:clrMapOvr>
    <a:masterClrMapping/>
  </p:clrMapOvr>
  <p:transition spd="slow" advClick="0" advTm="17000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2 Вычисление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altLang="ru-RU" sz="2400"/>
              <a:t>В простых случаях магнитное поле может быть найдено из закона Био — Савара — Лапласа или теоремы о циркуляции (она же — закон Ампера). В более сложных ситуациях ищется как решение уравнений Максвелла.</a:t>
            </a:r>
          </a:p>
        </p:txBody>
      </p:sp>
      <p:pic>
        <p:nvPicPr>
          <p:cNvPr id="21511" name="Picture 7" descr="Prinzip3D-Stabmagnete-72dpi-e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557338"/>
            <a:ext cx="4038600" cy="3440112"/>
          </a:xfrm>
        </p:spPr>
      </p:pic>
    </p:spTree>
  </p:cSld>
  <p:clrMapOvr>
    <a:masterClrMapping/>
  </p:clrMapOvr>
  <p:transition spd="slow" advClick="0" advTm="17000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3 Магнитные свойства веществ</a:t>
            </a:r>
            <a:br>
              <a:rPr lang="ru-RU" altLang="ru-RU" sz="4000"/>
            </a:br>
            <a:endParaRPr lang="ru-RU" altLang="ru-RU" sz="400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836613"/>
            <a:ext cx="4691062" cy="5289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/>
              <a:t>Антиферромагнетики — магнитные моменты вещества направлены противоположно и равны по силе.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Диамагнетики — вещества, намагничивающиеся против направления внешнего магнитного поля.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Парамагнетики — вещества, которые намагничиваются во внешнем магнитном поле в направлении внешнего магнитного поля.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Ферромагнетики — вещества, в которых ниже определённой критической температуры (точки Кюри) устанавливается дальний ферромагнитный порядок магнитных моментов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Ферримагнетики — материалы, у которых магнитные моменты вещества направлены противоположно, но не равны по силе.</a:t>
            </a:r>
          </a:p>
        </p:txBody>
      </p:sp>
      <p:pic>
        <p:nvPicPr>
          <p:cNvPr id="22537" name="Picture 9" descr="550px-Electromagnetism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116013"/>
            <a:ext cx="4038600" cy="4398962"/>
          </a:xfrm>
        </p:spPr>
      </p:pic>
    </p:spTree>
  </p:cSld>
  <p:clrMapOvr>
    <a:masterClrMapping/>
  </p:clrMapOvr>
  <p:transition spd="slow" advClick="0" advTm="17000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-531813"/>
            <a:ext cx="8218487" cy="1417638"/>
          </a:xfrm>
        </p:spPr>
        <p:txBody>
          <a:bodyPr/>
          <a:lstStyle/>
          <a:p>
            <a:r>
              <a:rPr lang="ru-RU" altLang="ru-RU" sz="4000"/>
              <a:t>4 Проявление магнитного поля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11638" y="476250"/>
            <a:ext cx="4470400" cy="6121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/>
              <a:t>Магнитное поле проявляется в воздействии на магнитные моменты частиц и тел, на движущиеся заряженные частицы (или проводники с током). Сила, действующая на движущуюся в магнитном поле электрически заряженную частицу, называется силой Лоренца, которая всегда направлена перпендикулярно к вектору [1]. Она пропорциональна заряду частицы , составляющей скорости , перпендикулярной направлению вектора магнитного поля , и величине индукции магнитного поля . 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Также магнитное поле действует на проводник с током. Сила, действующая на проводник будет называться силой Ампера. Эта сила складывается из сил, действующих на отдельные движущиеся внутри проводника заряды.</a:t>
            </a:r>
          </a:p>
        </p:txBody>
      </p:sp>
      <p:pic>
        <p:nvPicPr>
          <p:cNvPr id="23559" name="Picture 7" descr="Magnet0873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052513"/>
            <a:ext cx="4038600" cy="2709862"/>
          </a:xfrm>
        </p:spPr>
      </p:pic>
    </p:spTree>
  </p:cSld>
  <p:clrMapOvr>
    <a:masterClrMapping/>
  </p:clrMapOvr>
  <p:transition spd="slow" advClick="0" advTm="17000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07375" cy="1268412"/>
          </a:xfrm>
        </p:spPr>
        <p:txBody>
          <a:bodyPr/>
          <a:lstStyle/>
          <a:p>
            <a:r>
              <a:rPr lang="ru-RU" altLang="ru-RU" sz="4000"/>
              <a:t>5 Взаимодействие двух магнитов</a:t>
            </a:r>
            <a:br>
              <a:rPr lang="ru-RU" altLang="ru-RU" sz="4000"/>
            </a:br>
            <a:endParaRPr lang="ru-RU" altLang="ru-RU" sz="4000"/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/>
              <a:t>Наиболее часто встречаемое проявление магнитного поля — взаимодействие двух магнитов: подобные полюса отталкиваются, противоположные притягиваются. Представляется заманчивым описать взаимодействие между магнитами, как взаимодействие между двумя монополями, но эта идея не приводит к правильному описанию явления.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Правильнее будет сказать, что на магнитный диполь помещённый в неоднородное поле действует сила, которая стремится повернуть его так, чтобы магнитный момент диполя был сонаправлен с магнитным полем. 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Сила, действующая на магнит со стороны неоднородного магнитного поля, может быть также определена суммированием всех сил, действующих на элементарные диполи, составляющие магнит.</a:t>
            </a:r>
          </a:p>
        </p:txBody>
      </p:sp>
      <p:pic>
        <p:nvPicPr>
          <p:cNvPr id="37898" name="Picture 10" descr="4-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1268413"/>
            <a:ext cx="3048000" cy="4525962"/>
          </a:xfrm>
        </p:spPr>
      </p:pic>
    </p:spTree>
  </p:cSld>
  <p:clrMapOvr>
    <a:masterClrMapping/>
  </p:clrMapOvr>
  <p:transition spd="slow" advClick="0" advTm="17000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6Явление электромагнитной индукции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altLang="ru-RU" sz="2800"/>
              <a:t>Если поток вектора магнитной индукции через замкнутый контур меняется во времени, в этом контуре возникает ЭДС электромагнитной индукции.</a:t>
            </a:r>
          </a:p>
        </p:txBody>
      </p:sp>
      <p:pic>
        <p:nvPicPr>
          <p:cNvPr id="40967" name="Picture 7" descr="faradey_5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44675"/>
            <a:ext cx="4038600" cy="3597275"/>
          </a:xfrm>
        </p:spPr>
      </p:pic>
    </p:spTree>
  </p:cSld>
  <p:clrMapOvr>
    <a:masterClrMapping/>
  </p:clrMapOvr>
  <p:transition spd="slow" advClick="0" advTm="17000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7Токи Фуко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/>
              <a:t>Вихревые токи, токи Фуко (в честь Фуко, Жан Бернар Леон) — вихревые индукционные токи, возникающие в массивных проводниках при изменении пронизывающего их магнитного потока.</a:t>
            </a:r>
          </a:p>
        </p:txBody>
      </p:sp>
      <p:pic>
        <p:nvPicPr>
          <p:cNvPr id="43018" name="Picture 10" descr="sac_13_2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060575"/>
            <a:ext cx="4038600" cy="2187575"/>
          </a:xfrm>
        </p:spPr>
      </p:pic>
    </p:spTree>
  </p:cSld>
  <p:clrMapOvr>
    <a:masterClrMapping/>
  </p:clrMapOvr>
  <p:transition spd="slow" advClick="0" advTm="17000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459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Arial</vt:lpstr>
      <vt:lpstr>Оформление по умолчанию</vt:lpstr>
      <vt:lpstr>Магнитное поле</vt:lpstr>
      <vt:lpstr>1 Чем создаётся </vt:lpstr>
      <vt:lpstr>2 Вычисление</vt:lpstr>
      <vt:lpstr>3 Магнитные свойства веществ </vt:lpstr>
      <vt:lpstr>4 Проявление магнитного поля</vt:lpstr>
      <vt:lpstr>5 Взаимодействие двух магнитов </vt:lpstr>
      <vt:lpstr>6Явление электромагнитной индукции</vt:lpstr>
      <vt:lpstr>7Токи Фуко</vt:lpstr>
    </vt:vector>
  </TitlesOfParts>
  <Company>NhT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Магнитное поле</dc:title>
  <dc:creator>SamLab.ws</dc:creator>
  <cp:lastModifiedBy>admin</cp:lastModifiedBy>
  <cp:revision>2</cp:revision>
  <dcterms:created xsi:type="dcterms:W3CDTF">2010-11-17T11:26:50Z</dcterms:created>
  <dcterms:modified xsi:type="dcterms:W3CDTF">2015-04-08T16:08:10Z</dcterms:modified>
</cp:coreProperties>
</file>