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1"/>
  </p:sldMasterIdLst>
  <p:notesMasterIdLst>
    <p:notesMasterId r:id="rId31"/>
  </p:notesMasterIdLst>
  <p:sldIdLst>
    <p:sldId id="256" r:id="rId2"/>
    <p:sldId id="257" r:id="rId3"/>
    <p:sldId id="259" r:id="rId4"/>
    <p:sldId id="277" r:id="rId5"/>
    <p:sldId id="261" r:id="rId6"/>
    <p:sldId id="278" r:id="rId7"/>
    <p:sldId id="262" r:id="rId8"/>
    <p:sldId id="279" r:id="rId9"/>
    <p:sldId id="263" r:id="rId10"/>
    <p:sldId id="280" r:id="rId11"/>
    <p:sldId id="264" r:id="rId12"/>
    <p:sldId id="265" r:id="rId13"/>
    <p:sldId id="266" r:id="rId14"/>
    <p:sldId id="291" r:id="rId15"/>
    <p:sldId id="289" r:id="rId16"/>
    <p:sldId id="290" r:id="rId17"/>
    <p:sldId id="267" r:id="rId18"/>
    <p:sldId id="268" r:id="rId19"/>
    <p:sldId id="269" r:id="rId20"/>
    <p:sldId id="270" r:id="rId21"/>
    <p:sldId id="271" r:id="rId22"/>
    <p:sldId id="284" r:id="rId23"/>
    <p:sldId id="272" r:id="rId24"/>
    <p:sldId id="292" r:id="rId25"/>
    <p:sldId id="283" r:id="rId26"/>
    <p:sldId id="273" r:id="rId27"/>
    <p:sldId id="293" r:id="rId28"/>
    <p:sldId id="286" r:id="rId29"/>
    <p:sldId id="274" r:id="rId30"/>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05" autoAdjust="0"/>
    <p:restoredTop sz="94635" autoAdjust="0"/>
  </p:normalViewPr>
  <p:slideViewPr>
    <p:cSldViewPr>
      <p:cViewPr varScale="1">
        <p:scale>
          <a:sx n="47" d="100"/>
          <a:sy n="47" d="100"/>
        </p:scale>
        <p:origin x="1422"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41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ru-RU" altLang="ru-RU"/>
          </a:p>
        </p:txBody>
      </p:sp>
      <p:sp>
        <p:nvSpPr>
          <p:cNvPr id="2560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ru-RU" altLang="ru-RU"/>
          </a:p>
        </p:txBody>
      </p:sp>
      <p:sp>
        <p:nvSpPr>
          <p:cNvPr id="25604"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560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2560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ru-RU" altLang="ru-RU"/>
          </a:p>
        </p:txBody>
      </p:sp>
      <p:sp>
        <p:nvSpPr>
          <p:cNvPr id="2560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F002C4E6-8504-42FA-B140-D4B756B9B8BB}" type="slidenum">
              <a:rPr lang="ru-RU" altLang="ru-RU"/>
              <a:pPr/>
              <a:t>‹#›</a:t>
            </a:fld>
            <a:endParaRPr lang="ru-RU" altLang="ru-RU"/>
          </a:p>
        </p:txBody>
      </p:sp>
    </p:spTree>
    <p:extLst>
      <p:ext uri="{BB962C8B-B14F-4D97-AF65-F5344CB8AC3E}">
        <p14:creationId xmlns:p14="http://schemas.microsoft.com/office/powerpoint/2010/main" val="146255115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666F020-9E60-4C02-84EE-D0110BBBCBC7}" type="slidenum">
              <a:rPr lang="ru-RU" altLang="ru-RU"/>
              <a:pPr/>
              <a:t>1</a:t>
            </a:fld>
            <a:endParaRPr lang="ru-RU" altLang="ru-RU"/>
          </a:p>
        </p:txBody>
      </p:sp>
      <p:sp>
        <p:nvSpPr>
          <p:cNvPr id="28674" name="Rectangle 2"/>
          <p:cNvSpPr>
            <a:spLocks noRot="1" noChangeArrowheads="1" noTextEdit="1"/>
          </p:cNvSpPr>
          <p:nvPr>
            <p:ph type="sldImg"/>
          </p:nvPr>
        </p:nvSpPr>
        <p:spPr>
          <a:ln/>
        </p:spPr>
      </p:sp>
      <p:sp>
        <p:nvSpPr>
          <p:cNvPr id="28675" name="Rectangle 3"/>
          <p:cNvSpPr>
            <a:spLocks noGrp="1" noChangeArrowheads="1"/>
          </p:cNvSpPr>
          <p:nvPr>
            <p:ph type="body" idx="1"/>
          </p:nvPr>
        </p:nvSpPr>
        <p:spPr/>
        <p:txBody>
          <a:bodyPr/>
          <a:lstStyle/>
          <a:p>
            <a:endParaRPr lang="ru-RU" altLang="ru-RU"/>
          </a:p>
        </p:txBody>
      </p:sp>
    </p:spTree>
    <p:extLst>
      <p:ext uri="{BB962C8B-B14F-4D97-AF65-F5344CB8AC3E}">
        <p14:creationId xmlns:p14="http://schemas.microsoft.com/office/powerpoint/2010/main" val="34695990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Титульный слайд">
    <p:spTree>
      <p:nvGrpSpPr>
        <p:cNvPr id="1" name=""/>
        <p:cNvGrpSpPr/>
        <p:nvPr/>
      </p:nvGrpSpPr>
      <p:grpSpPr>
        <a:xfrm>
          <a:off x="0" y="0"/>
          <a:ext cx="0" cy="0"/>
          <a:chOff x="0" y="0"/>
          <a:chExt cx="0" cy="0"/>
        </a:xfrm>
      </p:grpSpPr>
      <p:grpSp>
        <p:nvGrpSpPr>
          <p:cNvPr id="112642" name="Group 2"/>
          <p:cNvGrpSpPr>
            <a:grpSpLocks/>
          </p:cNvGrpSpPr>
          <p:nvPr/>
        </p:nvGrpSpPr>
        <p:grpSpPr bwMode="auto">
          <a:xfrm>
            <a:off x="0" y="0"/>
            <a:ext cx="9144000" cy="6856413"/>
            <a:chOff x="0" y="0"/>
            <a:chExt cx="5760" cy="4319"/>
          </a:xfrm>
        </p:grpSpPr>
        <p:sp>
          <p:nvSpPr>
            <p:cNvPr id="112643" name="Freeform 3"/>
            <p:cNvSpPr>
              <a:spLocks/>
            </p:cNvSpPr>
            <p:nvPr/>
          </p:nvSpPr>
          <p:spPr bwMode="hidden">
            <a:xfrm>
              <a:off x="0" y="12"/>
              <a:ext cx="5758" cy="3273"/>
            </a:xfrm>
            <a:custGeom>
              <a:avLst/>
              <a:gdLst>
                <a:gd name="T0" fmla="*/ 3193 w 5740"/>
                <a:gd name="T1" fmla="*/ 1816 h 3273"/>
                <a:gd name="T2" fmla="*/ 0 w 5740"/>
                <a:gd name="T3" fmla="*/ 0 h 3273"/>
                <a:gd name="T4" fmla="*/ 0 w 5740"/>
                <a:gd name="T5" fmla="*/ 522 h 3273"/>
                <a:gd name="T6" fmla="*/ 3037 w 5740"/>
                <a:gd name="T7" fmla="*/ 1978 h 3273"/>
                <a:gd name="T8" fmla="*/ 5740 w 5740"/>
                <a:gd name="T9" fmla="*/ 3273 h 3273"/>
                <a:gd name="T10" fmla="*/ 5740 w 5740"/>
                <a:gd name="T11" fmla="*/ 3267 h 3273"/>
                <a:gd name="T12" fmla="*/ 3193 w 5740"/>
                <a:gd name="T13" fmla="*/ 1816 h 3273"/>
                <a:gd name="T14" fmla="*/ 3193 w 5740"/>
                <a:gd name="T15" fmla="*/ 1816 h 32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2644" name="Freeform 4"/>
            <p:cNvSpPr>
              <a:spLocks/>
            </p:cNvSpPr>
            <p:nvPr/>
          </p:nvSpPr>
          <p:spPr bwMode="hidden">
            <a:xfrm>
              <a:off x="149" y="0"/>
              <a:ext cx="5609" cy="3243"/>
            </a:xfrm>
            <a:custGeom>
              <a:avLst/>
              <a:gdLst>
                <a:gd name="T0" fmla="*/ 3163 w 5591"/>
                <a:gd name="T1" fmla="*/ 1714 h 3243"/>
                <a:gd name="T2" fmla="*/ 431 w 5591"/>
                <a:gd name="T3" fmla="*/ 0 h 3243"/>
                <a:gd name="T4" fmla="*/ 0 w 5591"/>
                <a:gd name="T5" fmla="*/ 0 h 3243"/>
                <a:gd name="T6" fmla="*/ 3086 w 5591"/>
                <a:gd name="T7" fmla="*/ 1786 h 3243"/>
                <a:gd name="T8" fmla="*/ 5591 w 5591"/>
                <a:gd name="T9" fmla="*/ 3243 h 3243"/>
                <a:gd name="T10" fmla="*/ 5591 w 5591"/>
                <a:gd name="T11" fmla="*/ 3237 h 3243"/>
                <a:gd name="T12" fmla="*/ 3163 w 5591"/>
                <a:gd name="T13" fmla="*/ 1714 h 3243"/>
                <a:gd name="T14" fmla="*/ 3163 w 5591"/>
                <a:gd name="T15" fmla="*/ 1714 h 32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2645" name="Freeform 5"/>
            <p:cNvSpPr>
              <a:spLocks/>
            </p:cNvSpPr>
            <p:nvPr/>
          </p:nvSpPr>
          <p:spPr bwMode="hidden">
            <a:xfrm>
              <a:off x="0" y="3433"/>
              <a:ext cx="4038" cy="191"/>
            </a:xfrm>
            <a:custGeom>
              <a:avLst/>
              <a:gdLst>
                <a:gd name="T0" fmla="*/ 0 w 4042"/>
                <a:gd name="T1" fmla="*/ 156 h 192"/>
                <a:gd name="T2" fmla="*/ 4042 w 4042"/>
                <a:gd name="T3" fmla="*/ 192 h 192"/>
                <a:gd name="T4" fmla="*/ 4042 w 4042"/>
                <a:gd name="T5" fmla="*/ 144 h 192"/>
                <a:gd name="T6" fmla="*/ 0 w 4042"/>
                <a:gd name="T7" fmla="*/ 0 h 192"/>
                <a:gd name="T8" fmla="*/ 0 w 4042"/>
                <a:gd name="T9" fmla="*/ 156 h 192"/>
                <a:gd name="T10" fmla="*/ 0 w 4042"/>
                <a:gd name="T11" fmla="*/ 156 h 192"/>
              </a:gdLst>
              <a:ahLst/>
              <a:cxnLst>
                <a:cxn ang="0">
                  <a:pos x="T0" y="T1"/>
                </a:cxn>
                <a:cxn ang="0">
                  <a:pos x="T2" y="T3"/>
                </a:cxn>
                <a:cxn ang="0">
                  <a:pos x="T4" y="T5"/>
                </a:cxn>
                <a:cxn ang="0">
                  <a:pos x="T6" y="T7"/>
                </a:cxn>
                <a:cxn ang="0">
                  <a:pos x="T8" y="T9"/>
                </a:cxn>
                <a:cxn ang="0">
                  <a:pos x="T10" y="T11"/>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2646" name="Freeform 6"/>
            <p:cNvSpPr>
              <a:spLocks/>
            </p:cNvSpPr>
            <p:nvPr/>
          </p:nvSpPr>
          <p:spPr bwMode="hidden">
            <a:xfrm>
              <a:off x="4038" y="3577"/>
              <a:ext cx="1720" cy="65"/>
            </a:xfrm>
            <a:custGeom>
              <a:avLst/>
              <a:gdLst>
                <a:gd name="T0" fmla="*/ 1722 w 1722"/>
                <a:gd name="T1" fmla="*/ 66 h 66"/>
                <a:gd name="T2" fmla="*/ 1722 w 1722"/>
                <a:gd name="T3" fmla="*/ 60 h 66"/>
                <a:gd name="T4" fmla="*/ 0 w 1722"/>
                <a:gd name="T5" fmla="*/ 0 h 66"/>
                <a:gd name="T6" fmla="*/ 0 w 1722"/>
                <a:gd name="T7" fmla="*/ 48 h 66"/>
                <a:gd name="T8" fmla="*/ 1722 w 1722"/>
                <a:gd name="T9" fmla="*/ 66 h 66"/>
                <a:gd name="T10" fmla="*/ 1722 w 1722"/>
                <a:gd name="T11" fmla="*/ 66 h 66"/>
              </a:gdLst>
              <a:ahLst/>
              <a:cxnLst>
                <a:cxn ang="0">
                  <a:pos x="T0" y="T1"/>
                </a:cxn>
                <a:cxn ang="0">
                  <a:pos x="T2" y="T3"/>
                </a:cxn>
                <a:cxn ang="0">
                  <a:pos x="T4" y="T5"/>
                </a:cxn>
                <a:cxn ang="0">
                  <a:pos x="T6" y="T7"/>
                </a:cxn>
                <a:cxn ang="0">
                  <a:pos x="T8" y="T9"/>
                </a:cxn>
                <a:cxn ang="0">
                  <a:pos x="T10" y="T11"/>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2647" name="Freeform 7"/>
            <p:cNvSpPr>
              <a:spLocks/>
            </p:cNvSpPr>
            <p:nvPr/>
          </p:nvSpPr>
          <p:spPr bwMode="hidden">
            <a:xfrm>
              <a:off x="0" y="3726"/>
              <a:ext cx="4784" cy="329"/>
            </a:xfrm>
            <a:custGeom>
              <a:avLst/>
              <a:gdLst>
                <a:gd name="T0" fmla="*/ 0 w 4789"/>
                <a:gd name="T1" fmla="*/ 329 h 329"/>
                <a:gd name="T2" fmla="*/ 4789 w 4789"/>
                <a:gd name="T3" fmla="*/ 77 h 329"/>
                <a:gd name="T4" fmla="*/ 4789 w 4789"/>
                <a:gd name="T5" fmla="*/ 0 h 329"/>
                <a:gd name="T6" fmla="*/ 0 w 4789"/>
                <a:gd name="T7" fmla="*/ 107 h 329"/>
                <a:gd name="T8" fmla="*/ 0 w 4789"/>
                <a:gd name="T9" fmla="*/ 329 h 329"/>
                <a:gd name="T10" fmla="*/ 0 w 4789"/>
                <a:gd name="T11" fmla="*/ 329 h 329"/>
              </a:gdLst>
              <a:ahLst/>
              <a:cxnLst>
                <a:cxn ang="0">
                  <a:pos x="T0" y="T1"/>
                </a:cxn>
                <a:cxn ang="0">
                  <a:pos x="T2" y="T3"/>
                </a:cxn>
                <a:cxn ang="0">
                  <a:pos x="T4" y="T5"/>
                </a:cxn>
                <a:cxn ang="0">
                  <a:pos x="T6" y="T7"/>
                </a:cxn>
                <a:cxn ang="0">
                  <a:pos x="T8" y="T9"/>
                </a:cxn>
                <a:cxn ang="0">
                  <a:pos x="T10" y="T11"/>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12648" name="Freeform 8"/>
            <p:cNvSpPr>
              <a:spLocks/>
            </p:cNvSpPr>
            <p:nvPr/>
          </p:nvSpPr>
          <p:spPr bwMode="hidden">
            <a:xfrm>
              <a:off x="4784" y="3702"/>
              <a:ext cx="974" cy="101"/>
            </a:xfrm>
            <a:custGeom>
              <a:avLst/>
              <a:gdLst>
                <a:gd name="T0" fmla="*/ 975 w 975"/>
                <a:gd name="T1" fmla="*/ 48 h 101"/>
                <a:gd name="T2" fmla="*/ 975 w 975"/>
                <a:gd name="T3" fmla="*/ 0 h 101"/>
                <a:gd name="T4" fmla="*/ 0 w 975"/>
                <a:gd name="T5" fmla="*/ 24 h 101"/>
                <a:gd name="T6" fmla="*/ 0 w 975"/>
                <a:gd name="T7" fmla="*/ 101 h 101"/>
                <a:gd name="T8" fmla="*/ 975 w 975"/>
                <a:gd name="T9" fmla="*/ 48 h 101"/>
                <a:gd name="T10" fmla="*/ 975 w 975"/>
                <a:gd name="T11" fmla="*/ 48 h 101"/>
              </a:gdLst>
              <a:ahLst/>
              <a:cxnLst>
                <a:cxn ang="0">
                  <a:pos x="T0" y="T1"/>
                </a:cxn>
                <a:cxn ang="0">
                  <a:pos x="T2" y="T3"/>
                </a:cxn>
                <a:cxn ang="0">
                  <a:pos x="T4" y="T5"/>
                </a:cxn>
                <a:cxn ang="0">
                  <a:pos x="T6" y="T7"/>
                </a:cxn>
                <a:cxn ang="0">
                  <a:pos x="T8" y="T9"/>
                </a:cxn>
                <a:cxn ang="0">
                  <a:pos x="T10" y="T11"/>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2649" name="Freeform 9"/>
            <p:cNvSpPr>
              <a:spLocks/>
            </p:cNvSpPr>
            <p:nvPr/>
          </p:nvSpPr>
          <p:spPr bwMode="hidden">
            <a:xfrm>
              <a:off x="3619" y="3815"/>
              <a:ext cx="2139" cy="198"/>
            </a:xfrm>
            <a:custGeom>
              <a:avLst/>
              <a:gdLst>
                <a:gd name="T0" fmla="*/ 2141 w 2141"/>
                <a:gd name="T1" fmla="*/ 0 h 198"/>
                <a:gd name="T2" fmla="*/ 0 w 2141"/>
                <a:gd name="T3" fmla="*/ 156 h 198"/>
                <a:gd name="T4" fmla="*/ 0 w 2141"/>
                <a:gd name="T5" fmla="*/ 198 h 198"/>
                <a:gd name="T6" fmla="*/ 2141 w 2141"/>
                <a:gd name="T7" fmla="*/ 0 h 198"/>
                <a:gd name="T8" fmla="*/ 2141 w 2141"/>
                <a:gd name="T9" fmla="*/ 0 h 198"/>
              </a:gdLst>
              <a:ahLst/>
              <a:cxnLst>
                <a:cxn ang="0">
                  <a:pos x="T0" y="T1"/>
                </a:cxn>
                <a:cxn ang="0">
                  <a:pos x="T2" y="T3"/>
                </a:cxn>
                <a:cxn ang="0">
                  <a:pos x="T4" y="T5"/>
                </a:cxn>
                <a:cxn ang="0">
                  <a:pos x="T6" y="T7"/>
                </a:cxn>
                <a:cxn ang="0">
                  <a:pos x="T8" y="T9"/>
                </a:cxn>
              </a:cxnLst>
              <a:rect l="0" t="0" r="r" b="b"/>
              <a:pathLst>
                <a:path w="2141" h="198">
                  <a:moveTo>
                    <a:pt x="2141" y="0"/>
                  </a:moveTo>
                  <a:lnTo>
                    <a:pt x="0" y="156"/>
                  </a:lnTo>
                  <a:lnTo>
                    <a:pt x="0" y="198"/>
                  </a:lnTo>
                  <a:lnTo>
                    <a:pt x="2141" y="0"/>
                  </a:lnTo>
                  <a:lnTo>
                    <a:pt x="2141"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2650" name="Freeform 10"/>
            <p:cNvSpPr>
              <a:spLocks/>
            </p:cNvSpPr>
            <p:nvPr/>
          </p:nvSpPr>
          <p:spPr bwMode="hidden">
            <a:xfrm>
              <a:off x="0" y="3971"/>
              <a:ext cx="3619" cy="348"/>
            </a:xfrm>
            <a:custGeom>
              <a:avLst/>
              <a:gdLst>
                <a:gd name="T0" fmla="*/ 0 w 3623"/>
                <a:gd name="T1" fmla="*/ 348 h 348"/>
                <a:gd name="T2" fmla="*/ 311 w 3623"/>
                <a:gd name="T3" fmla="*/ 348 h 348"/>
                <a:gd name="T4" fmla="*/ 3623 w 3623"/>
                <a:gd name="T5" fmla="*/ 42 h 348"/>
                <a:gd name="T6" fmla="*/ 3623 w 3623"/>
                <a:gd name="T7" fmla="*/ 0 h 348"/>
                <a:gd name="T8" fmla="*/ 0 w 3623"/>
                <a:gd name="T9" fmla="*/ 264 h 348"/>
                <a:gd name="T10" fmla="*/ 0 w 3623"/>
                <a:gd name="T11" fmla="*/ 348 h 348"/>
                <a:gd name="T12" fmla="*/ 0 w 3623"/>
                <a:gd name="T13" fmla="*/ 348 h 348"/>
              </a:gdLst>
              <a:ahLst/>
              <a:cxnLst>
                <a:cxn ang="0">
                  <a:pos x="T0" y="T1"/>
                </a:cxn>
                <a:cxn ang="0">
                  <a:pos x="T2" y="T3"/>
                </a:cxn>
                <a:cxn ang="0">
                  <a:pos x="T4" y="T5"/>
                </a:cxn>
                <a:cxn ang="0">
                  <a:pos x="T6" y="T7"/>
                </a:cxn>
                <a:cxn ang="0">
                  <a:pos x="T8" y="T9"/>
                </a:cxn>
                <a:cxn ang="0">
                  <a:pos x="T10" y="T11"/>
                </a:cxn>
                <a:cxn ang="0">
                  <a:pos x="T12" y="T13"/>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2651" name="Freeform 11"/>
            <p:cNvSpPr>
              <a:spLocks/>
            </p:cNvSpPr>
            <p:nvPr/>
          </p:nvSpPr>
          <p:spPr bwMode="hidden">
            <a:xfrm>
              <a:off x="2097" y="4043"/>
              <a:ext cx="2514" cy="276"/>
            </a:xfrm>
            <a:custGeom>
              <a:avLst/>
              <a:gdLst>
                <a:gd name="T0" fmla="*/ 2182 w 2517"/>
                <a:gd name="T1" fmla="*/ 276 h 276"/>
                <a:gd name="T2" fmla="*/ 2517 w 2517"/>
                <a:gd name="T3" fmla="*/ 204 h 276"/>
                <a:gd name="T4" fmla="*/ 2260 w 2517"/>
                <a:gd name="T5" fmla="*/ 0 h 276"/>
                <a:gd name="T6" fmla="*/ 0 w 2517"/>
                <a:gd name="T7" fmla="*/ 276 h 276"/>
                <a:gd name="T8" fmla="*/ 2182 w 2517"/>
                <a:gd name="T9" fmla="*/ 276 h 276"/>
                <a:gd name="T10" fmla="*/ 2182 w 2517"/>
                <a:gd name="T11" fmla="*/ 276 h 276"/>
              </a:gdLst>
              <a:ahLst/>
              <a:cxnLst>
                <a:cxn ang="0">
                  <a:pos x="T0" y="T1"/>
                </a:cxn>
                <a:cxn ang="0">
                  <a:pos x="T2" y="T3"/>
                </a:cxn>
                <a:cxn ang="0">
                  <a:pos x="T4" y="T5"/>
                </a:cxn>
                <a:cxn ang="0">
                  <a:pos x="T6" y="T7"/>
                </a:cxn>
                <a:cxn ang="0">
                  <a:pos x="T8" y="T9"/>
                </a:cxn>
                <a:cxn ang="0">
                  <a:pos x="T10" y="T11"/>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2652" name="Freeform 12"/>
            <p:cNvSpPr>
              <a:spLocks/>
            </p:cNvSpPr>
            <p:nvPr/>
          </p:nvSpPr>
          <p:spPr bwMode="hidden">
            <a:xfrm>
              <a:off x="4354" y="3869"/>
              <a:ext cx="1404" cy="378"/>
            </a:xfrm>
            <a:custGeom>
              <a:avLst/>
              <a:gdLst>
                <a:gd name="T0" fmla="*/ 1405 w 1405"/>
                <a:gd name="T1" fmla="*/ 126 h 378"/>
                <a:gd name="T2" fmla="*/ 1405 w 1405"/>
                <a:gd name="T3" fmla="*/ 0 h 378"/>
                <a:gd name="T4" fmla="*/ 0 w 1405"/>
                <a:gd name="T5" fmla="*/ 174 h 378"/>
                <a:gd name="T6" fmla="*/ 257 w 1405"/>
                <a:gd name="T7" fmla="*/ 378 h 378"/>
                <a:gd name="T8" fmla="*/ 1405 w 1405"/>
                <a:gd name="T9" fmla="*/ 126 h 378"/>
                <a:gd name="T10" fmla="*/ 1405 w 1405"/>
                <a:gd name="T11" fmla="*/ 126 h 378"/>
              </a:gdLst>
              <a:ahLst/>
              <a:cxnLst>
                <a:cxn ang="0">
                  <a:pos x="T0" y="T1"/>
                </a:cxn>
                <a:cxn ang="0">
                  <a:pos x="T2" y="T3"/>
                </a:cxn>
                <a:cxn ang="0">
                  <a:pos x="T4" y="T5"/>
                </a:cxn>
                <a:cxn ang="0">
                  <a:pos x="T6" y="T7"/>
                </a:cxn>
                <a:cxn ang="0">
                  <a:pos x="T8" y="T9"/>
                </a:cxn>
                <a:cxn ang="0">
                  <a:pos x="T10" y="T11"/>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2653" name="Freeform 13"/>
            <p:cNvSpPr>
              <a:spLocks/>
            </p:cNvSpPr>
            <p:nvPr/>
          </p:nvSpPr>
          <p:spPr bwMode="hidden">
            <a:xfrm>
              <a:off x="5030" y="3151"/>
              <a:ext cx="728" cy="240"/>
            </a:xfrm>
            <a:custGeom>
              <a:avLst/>
              <a:gdLst>
                <a:gd name="T0" fmla="*/ 729 w 729"/>
                <a:gd name="T1" fmla="*/ 240 h 240"/>
                <a:gd name="T2" fmla="*/ 0 w 729"/>
                <a:gd name="T3" fmla="*/ 0 h 240"/>
                <a:gd name="T4" fmla="*/ 0 w 729"/>
                <a:gd name="T5" fmla="*/ 6 h 240"/>
                <a:gd name="T6" fmla="*/ 729 w 729"/>
                <a:gd name="T7" fmla="*/ 240 h 240"/>
                <a:gd name="T8" fmla="*/ 729 w 729"/>
                <a:gd name="T9" fmla="*/ 240 h 240"/>
              </a:gdLst>
              <a:ahLst/>
              <a:cxnLst>
                <a:cxn ang="0">
                  <a:pos x="T0" y="T1"/>
                </a:cxn>
                <a:cxn ang="0">
                  <a:pos x="T2" y="T3"/>
                </a:cxn>
                <a:cxn ang="0">
                  <a:pos x="T4" y="T5"/>
                </a:cxn>
                <a:cxn ang="0">
                  <a:pos x="T6" y="T7"/>
                </a:cxn>
                <a:cxn ang="0">
                  <a:pos x="T8" y="T9"/>
                </a:cxn>
              </a:cxnLst>
              <a:rect l="0" t="0" r="r" b="b"/>
              <a:pathLst>
                <a:path w="729" h="240">
                  <a:moveTo>
                    <a:pt x="729" y="240"/>
                  </a:moveTo>
                  <a:lnTo>
                    <a:pt x="0" y="0"/>
                  </a:lnTo>
                  <a:lnTo>
                    <a:pt x="0" y="6"/>
                  </a:lnTo>
                  <a:lnTo>
                    <a:pt x="729" y="240"/>
                  </a:lnTo>
                  <a:lnTo>
                    <a:pt x="729" y="24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2654" name="Freeform 14"/>
            <p:cNvSpPr>
              <a:spLocks/>
            </p:cNvSpPr>
            <p:nvPr/>
          </p:nvSpPr>
          <p:spPr bwMode="hidden">
            <a:xfrm>
              <a:off x="0" y="1486"/>
              <a:ext cx="5030" cy="1671"/>
            </a:xfrm>
            <a:custGeom>
              <a:avLst/>
              <a:gdLst>
                <a:gd name="T0" fmla="*/ 0 w 5035"/>
                <a:gd name="T1" fmla="*/ 72 h 1672"/>
                <a:gd name="T2" fmla="*/ 5035 w 5035"/>
                <a:gd name="T3" fmla="*/ 1672 h 1672"/>
                <a:gd name="T4" fmla="*/ 5035 w 5035"/>
                <a:gd name="T5" fmla="*/ 1666 h 1672"/>
                <a:gd name="T6" fmla="*/ 0 w 5035"/>
                <a:gd name="T7" fmla="*/ 0 h 1672"/>
                <a:gd name="T8" fmla="*/ 0 w 5035"/>
                <a:gd name="T9" fmla="*/ 72 h 1672"/>
                <a:gd name="T10" fmla="*/ 0 w 5035"/>
                <a:gd name="T11" fmla="*/ 72 h 1672"/>
              </a:gdLst>
              <a:ahLst/>
              <a:cxnLst>
                <a:cxn ang="0">
                  <a:pos x="T0" y="T1"/>
                </a:cxn>
                <a:cxn ang="0">
                  <a:pos x="T2" y="T3"/>
                </a:cxn>
                <a:cxn ang="0">
                  <a:pos x="T4" y="T5"/>
                </a:cxn>
                <a:cxn ang="0">
                  <a:pos x="T6" y="T7"/>
                </a:cxn>
                <a:cxn ang="0">
                  <a:pos x="T8" y="T9"/>
                </a:cxn>
                <a:cxn ang="0">
                  <a:pos x="T10" y="T11"/>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2655" name="Freeform 15"/>
            <p:cNvSpPr>
              <a:spLocks/>
            </p:cNvSpPr>
            <p:nvPr/>
          </p:nvSpPr>
          <p:spPr bwMode="hidden">
            <a:xfrm>
              <a:off x="5030" y="3049"/>
              <a:ext cx="728" cy="318"/>
            </a:xfrm>
            <a:custGeom>
              <a:avLst/>
              <a:gdLst>
                <a:gd name="T0" fmla="*/ 729 w 729"/>
                <a:gd name="T1" fmla="*/ 318 h 318"/>
                <a:gd name="T2" fmla="*/ 729 w 729"/>
                <a:gd name="T3" fmla="*/ 312 h 318"/>
                <a:gd name="T4" fmla="*/ 0 w 729"/>
                <a:gd name="T5" fmla="*/ 0 h 318"/>
                <a:gd name="T6" fmla="*/ 0 w 729"/>
                <a:gd name="T7" fmla="*/ 54 h 318"/>
                <a:gd name="T8" fmla="*/ 729 w 729"/>
                <a:gd name="T9" fmla="*/ 318 h 318"/>
                <a:gd name="T10" fmla="*/ 729 w 729"/>
                <a:gd name="T11" fmla="*/ 318 h 318"/>
              </a:gdLst>
              <a:ahLst/>
              <a:cxnLst>
                <a:cxn ang="0">
                  <a:pos x="T0" y="T1"/>
                </a:cxn>
                <a:cxn ang="0">
                  <a:pos x="T2" y="T3"/>
                </a:cxn>
                <a:cxn ang="0">
                  <a:pos x="T4" y="T5"/>
                </a:cxn>
                <a:cxn ang="0">
                  <a:pos x="T6" y="T7"/>
                </a:cxn>
                <a:cxn ang="0">
                  <a:pos x="T8" y="T9"/>
                </a:cxn>
                <a:cxn ang="0">
                  <a:pos x="T10" y="T11"/>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2656" name="Freeform 16"/>
            <p:cNvSpPr>
              <a:spLocks/>
            </p:cNvSpPr>
            <p:nvPr/>
          </p:nvSpPr>
          <p:spPr bwMode="hidden">
            <a:xfrm>
              <a:off x="0" y="916"/>
              <a:ext cx="5030" cy="2187"/>
            </a:xfrm>
            <a:custGeom>
              <a:avLst/>
              <a:gdLst>
                <a:gd name="T0" fmla="*/ 0 w 5035"/>
                <a:gd name="T1" fmla="*/ 396 h 2188"/>
                <a:gd name="T2" fmla="*/ 5035 w 5035"/>
                <a:gd name="T3" fmla="*/ 2188 h 2188"/>
                <a:gd name="T4" fmla="*/ 5035 w 5035"/>
                <a:gd name="T5" fmla="*/ 2134 h 2188"/>
                <a:gd name="T6" fmla="*/ 0 w 5035"/>
                <a:gd name="T7" fmla="*/ 0 h 2188"/>
                <a:gd name="T8" fmla="*/ 0 w 5035"/>
                <a:gd name="T9" fmla="*/ 396 h 2188"/>
                <a:gd name="T10" fmla="*/ 0 w 5035"/>
                <a:gd name="T11" fmla="*/ 396 h 2188"/>
              </a:gdLst>
              <a:ahLst/>
              <a:cxnLst>
                <a:cxn ang="0">
                  <a:pos x="T0" y="T1"/>
                </a:cxn>
                <a:cxn ang="0">
                  <a:pos x="T2" y="T3"/>
                </a:cxn>
                <a:cxn ang="0">
                  <a:pos x="T4" y="T5"/>
                </a:cxn>
                <a:cxn ang="0">
                  <a:pos x="T6" y="T7"/>
                </a:cxn>
                <a:cxn ang="0">
                  <a:pos x="T8" y="T9"/>
                </a:cxn>
                <a:cxn ang="0">
                  <a:pos x="T10" y="T11"/>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2657" name="Freeform 17"/>
            <p:cNvSpPr>
              <a:spLocks/>
            </p:cNvSpPr>
            <p:nvPr/>
          </p:nvSpPr>
          <p:spPr bwMode="hidden">
            <a:xfrm>
              <a:off x="2294" y="0"/>
              <a:ext cx="3159" cy="2725"/>
            </a:xfrm>
            <a:custGeom>
              <a:avLst/>
              <a:gdLst>
                <a:gd name="T0" fmla="*/ 0 w 3163"/>
                <a:gd name="T1" fmla="*/ 0 h 2727"/>
                <a:gd name="T2" fmla="*/ 3145 w 3163"/>
                <a:gd name="T3" fmla="*/ 2727 h 2727"/>
                <a:gd name="T4" fmla="*/ 3163 w 3163"/>
                <a:gd name="T5" fmla="*/ 2704 h 2727"/>
                <a:gd name="T6" fmla="*/ 102 w 3163"/>
                <a:gd name="T7" fmla="*/ 0 h 2727"/>
                <a:gd name="T8" fmla="*/ 0 w 3163"/>
                <a:gd name="T9" fmla="*/ 0 h 2727"/>
                <a:gd name="T10" fmla="*/ 0 w 3163"/>
                <a:gd name="T11" fmla="*/ 0 h 2727"/>
              </a:gdLst>
              <a:ahLst/>
              <a:cxnLst>
                <a:cxn ang="0">
                  <a:pos x="T0" y="T1"/>
                </a:cxn>
                <a:cxn ang="0">
                  <a:pos x="T2" y="T3"/>
                </a:cxn>
                <a:cxn ang="0">
                  <a:pos x="T4" y="T5"/>
                </a:cxn>
                <a:cxn ang="0">
                  <a:pos x="T6" y="T7"/>
                </a:cxn>
                <a:cxn ang="0">
                  <a:pos x="T8" y="T9"/>
                </a:cxn>
                <a:cxn ang="0">
                  <a:pos x="T10" y="T11"/>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2658" name="Freeform 18"/>
            <p:cNvSpPr>
              <a:spLocks/>
            </p:cNvSpPr>
            <p:nvPr/>
          </p:nvSpPr>
          <p:spPr bwMode="hidden">
            <a:xfrm>
              <a:off x="5435" y="2702"/>
              <a:ext cx="323" cy="299"/>
            </a:xfrm>
            <a:custGeom>
              <a:avLst/>
              <a:gdLst>
                <a:gd name="T0" fmla="*/ 323 w 323"/>
                <a:gd name="T1" fmla="*/ 299 h 299"/>
                <a:gd name="T2" fmla="*/ 323 w 323"/>
                <a:gd name="T3" fmla="*/ 263 h 299"/>
                <a:gd name="T4" fmla="*/ 18 w 323"/>
                <a:gd name="T5" fmla="*/ 0 h 299"/>
                <a:gd name="T6" fmla="*/ 0 w 323"/>
                <a:gd name="T7" fmla="*/ 23 h 299"/>
                <a:gd name="T8" fmla="*/ 323 w 323"/>
                <a:gd name="T9" fmla="*/ 299 h 299"/>
                <a:gd name="T10" fmla="*/ 323 w 323"/>
                <a:gd name="T11" fmla="*/ 299 h 299"/>
              </a:gdLst>
              <a:ahLst/>
              <a:cxnLst>
                <a:cxn ang="0">
                  <a:pos x="T0" y="T1"/>
                </a:cxn>
                <a:cxn ang="0">
                  <a:pos x="T2" y="T3"/>
                </a:cxn>
                <a:cxn ang="0">
                  <a:pos x="T4" y="T5"/>
                </a:cxn>
                <a:cxn ang="0">
                  <a:pos x="T6" y="T7"/>
                </a:cxn>
                <a:cxn ang="0">
                  <a:pos x="T8" y="T9"/>
                </a:cxn>
                <a:cxn ang="0">
                  <a:pos x="T10" y="T11"/>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2659" name="Freeform 19"/>
            <p:cNvSpPr>
              <a:spLocks/>
            </p:cNvSpPr>
            <p:nvPr/>
          </p:nvSpPr>
          <p:spPr bwMode="hidden">
            <a:xfrm>
              <a:off x="5477" y="2588"/>
              <a:ext cx="281" cy="335"/>
            </a:xfrm>
            <a:custGeom>
              <a:avLst/>
              <a:gdLst>
                <a:gd name="T0" fmla="*/ 281 w 281"/>
                <a:gd name="T1" fmla="*/ 335 h 335"/>
                <a:gd name="T2" fmla="*/ 281 w 281"/>
                <a:gd name="T3" fmla="*/ 173 h 335"/>
                <a:gd name="T4" fmla="*/ 96 w 281"/>
                <a:gd name="T5" fmla="*/ 0 h 335"/>
                <a:gd name="T6" fmla="*/ 0 w 281"/>
                <a:gd name="T7" fmla="*/ 90 h 335"/>
                <a:gd name="T8" fmla="*/ 281 w 281"/>
                <a:gd name="T9" fmla="*/ 335 h 335"/>
                <a:gd name="T10" fmla="*/ 281 w 281"/>
                <a:gd name="T11" fmla="*/ 335 h 335"/>
              </a:gdLst>
              <a:ahLst/>
              <a:cxnLst>
                <a:cxn ang="0">
                  <a:pos x="T0" y="T1"/>
                </a:cxn>
                <a:cxn ang="0">
                  <a:pos x="T2" y="T3"/>
                </a:cxn>
                <a:cxn ang="0">
                  <a:pos x="T4" y="T5"/>
                </a:cxn>
                <a:cxn ang="0">
                  <a:pos x="T6" y="T7"/>
                </a:cxn>
                <a:cxn ang="0">
                  <a:pos x="T8" y="T9"/>
                </a:cxn>
                <a:cxn ang="0">
                  <a:pos x="T10" y="T11"/>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2660" name="Freeform 20"/>
            <p:cNvSpPr>
              <a:spLocks/>
            </p:cNvSpPr>
            <p:nvPr/>
          </p:nvSpPr>
          <p:spPr bwMode="hidden">
            <a:xfrm>
              <a:off x="2454" y="0"/>
              <a:ext cx="3119" cy="2678"/>
            </a:xfrm>
            <a:custGeom>
              <a:avLst/>
              <a:gdLst>
                <a:gd name="T0" fmla="*/ 0 w 3122"/>
                <a:gd name="T1" fmla="*/ 0 h 2680"/>
                <a:gd name="T2" fmla="*/ 3026 w 3122"/>
                <a:gd name="T3" fmla="*/ 2680 h 2680"/>
                <a:gd name="T4" fmla="*/ 3122 w 3122"/>
                <a:gd name="T5" fmla="*/ 2590 h 2680"/>
                <a:gd name="T6" fmla="*/ 383 w 3122"/>
                <a:gd name="T7" fmla="*/ 0 h 2680"/>
                <a:gd name="T8" fmla="*/ 0 w 3122"/>
                <a:gd name="T9" fmla="*/ 0 h 2680"/>
                <a:gd name="T10" fmla="*/ 0 w 3122"/>
                <a:gd name="T11" fmla="*/ 0 h 2680"/>
              </a:gdLst>
              <a:ahLst/>
              <a:cxnLst>
                <a:cxn ang="0">
                  <a:pos x="T0" y="T1"/>
                </a:cxn>
                <a:cxn ang="0">
                  <a:pos x="T2" y="T3"/>
                </a:cxn>
                <a:cxn ang="0">
                  <a:pos x="T4" y="T5"/>
                </a:cxn>
                <a:cxn ang="0">
                  <a:pos x="T6" y="T7"/>
                </a:cxn>
                <a:cxn ang="0">
                  <a:pos x="T8" y="T9"/>
                </a:cxn>
                <a:cxn ang="0">
                  <a:pos x="T10" y="T11"/>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2661" name="Freeform 21"/>
            <p:cNvSpPr>
              <a:spLocks/>
            </p:cNvSpPr>
            <p:nvPr/>
          </p:nvSpPr>
          <p:spPr bwMode="hidden">
            <a:xfrm>
              <a:off x="5626" y="2534"/>
              <a:ext cx="132" cy="132"/>
            </a:xfrm>
            <a:custGeom>
              <a:avLst/>
              <a:gdLst>
                <a:gd name="T0" fmla="*/ 132 w 132"/>
                <a:gd name="T1" fmla="*/ 132 h 132"/>
                <a:gd name="T2" fmla="*/ 0 w 132"/>
                <a:gd name="T3" fmla="*/ 0 h 132"/>
                <a:gd name="T4" fmla="*/ 0 w 132"/>
                <a:gd name="T5" fmla="*/ 0 h 132"/>
                <a:gd name="T6" fmla="*/ 132 w 132"/>
                <a:gd name="T7" fmla="*/ 132 h 132"/>
                <a:gd name="T8" fmla="*/ 132 w 132"/>
                <a:gd name="T9" fmla="*/ 132 h 132"/>
              </a:gdLst>
              <a:ahLst/>
              <a:cxnLst>
                <a:cxn ang="0">
                  <a:pos x="T0" y="T1"/>
                </a:cxn>
                <a:cxn ang="0">
                  <a:pos x="T2" y="T3"/>
                </a:cxn>
                <a:cxn ang="0">
                  <a:pos x="T4" y="T5"/>
                </a:cxn>
                <a:cxn ang="0">
                  <a:pos x="T6" y="T7"/>
                </a:cxn>
                <a:cxn ang="0">
                  <a:pos x="T8" y="T9"/>
                </a:cxn>
              </a:cxnLst>
              <a:rect l="0" t="0" r="r" b="b"/>
              <a:pathLst>
                <a:path w="132" h="132">
                  <a:moveTo>
                    <a:pt x="132" y="132"/>
                  </a:moveTo>
                  <a:lnTo>
                    <a:pt x="0" y="0"/>
                  </a:lnTo>
                  <a:lnTo>
                    <a:pt x="0" y="0"/>
                  </a:lnTo>
                  <a:lnTo>
                    <a:pt x="132" y="132"/>
                  </a:lnTo>
                  <a:lnTo>
                    <a:pt x="132" y="132"/>
                  </a:lnTo>
                  <a:close/>
                </a:path>
              </a:pathLst>
            </a:custGeom>
            <a:solidFill>
              <a:srgbClr val="FF99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2662" name="Freeform 22"/>
            <p:cNvSpPr>
              <a:spLocks/>
            </p:cNvSpPr>
            <p:nvPr/>
          </p:nvSpPr>
          <p:spPr bwMode="hidden">
            <a:xfrm>
              <a:off x="3112" y="0"/>
              <a:ext cx="2514" cy="2534"/>
            </a:xfrm>
            <a:custGeom>
              <a:avLst/>
              <a:gdLst>
                <a:gd name="T0" fmla="*/ 0 w 2517"/>
                <a:gd name="T1" fmla="*/ 0 h 2536"/>
                <a:gd name="T2" fmla="*/ 2517 w 2517"/>
                <a:gd name="T3" fmla="*/ 2536 h 2536"/>
                <a:gd name="T4" fmla="*/ 2517 w 2517"/>
                <a:gd name="T5" fmla="*/ 2536 h 2536"/>
                <a:gd name="T6" fmla="*/ 66 w 2517"/>
                <a:gd name="T7" fmla="*/ 0 h 2536"/>
                <a:gd name="T8" fmla="*/ 0 w 2517"/>
                <a:gd name="T9" fmla="*/ 0 h 2536"/>
                <a:gd name="T10" fmla="*/ 0 w 2517"/>
                <a:gd name="T11" fmla="*/ 0 h 2536"/>
              </a:gdLst>
              <a:ahLst/>
              <a:cxnLst>
                <a:cxn ang="0">
                  <a:pos x="T0" y="T1"/>
                </a:cxn>
                <a:cxn ang="0">
                  <a:pos x="T2" y="T3"/>
                </a:cxn>
                <a:cxn ang="0">
                  <a:pos x="T4" y="T5"/>
                </a:cxn>
                <a:cxn ang="0">
                  <a:pos x="T6" y="T7"/>
                </a:cxn>
                <a:cxn ang="0">
                  <a:pos x="T8" y="T9"/>
                </a:cxn>
                <a:cxn ang="0">
                  <a:pos x="T10" y="T11"/>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2663" name="Freeform 23"/>
            <p:cNvSpPr>
              <a:spLocks/>
            </p:cNvSpPr>
            <p:nvPr/>
          </p:nvSpPr>
          <p:spPr bwMode="hidden">
            <a:xfrm>
              <a:off x="3488" y="0"/>
              <a:ext cx="2198" cy="2480"/>
            </a:xfrm>
            <a:custGeom>
              <a:avLst/>
              <a:gdLst>
                <a:gd name="T0" fmla="*/ 0 w 2200"/>
                <a:gd name="T1" fmla="*/ 0 h 2482"/>
                <a:gd name="T2" fmla="*/ 2188 w 2200"/>
                <a:gd name="T3" fmla="*/ 2482 h 2482"/>
                <a:gd name="T4" fmla="*/ 2200 w 2200"/>
                <a:gd name="T5" fmla="*/ 2476 h 2482"/>
                <a:gd name="T6" fmla="*/ 317 w 2200"/>
                <a:gd name="T7" fmla="*/ 0 h 2482"/>
                <a:gd name="T8" fmla="*/ 0 w 2200"/>
                <a:gd name="T9" fmla="*/ 0 h 2482"/>
                <a:gd name="T10" fmla="*/ 0 w 2200"/>
                <a:gd name="T11" fmla="*/ 0 h 2482"/>
              </a:gdLst>
              <a:ahLst/>
              <a:cxnLst>
                <a:cxn ang="0">
                  <a:pos x="T0" y="T1"/>
                </a:cxn>
                <a:cxn ang="0">
                  <a:pos x="T2" y="T3"/>
                </a:cxn>
                <a:cxn ang="0">
                  <a:pos x="T4" y="T5"/>
                </a:cxn>
                <a:cxn ang="0">
                  <a:pos x="T6" y="T7"/>
                </a:cxn>
                <a:cxn ang="0">
                  <a:pos x="T8" y="T9"/>
                </a:cxn>
                <a:cxn ang="0">
                  <a:pos x="T10" y="T11"/>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12664" name="Freeform 24"/>
            <p:cNvSpPr>
              <a:spLocks/>
            </p:cNvSpPr>
            <p:nvPr/>
          </p:nvSpPr>
          <p:spPr bwMode="hidden">
            <a:xfrm>
              <a:off x="5674" y="2474"/>
              <a:ext cx="84" cy="96"/>
            </a:xfrm>
            <a:custGeom>
              <a:avLst/>
              <a:gdLst>
                <a:gd name="T0" fmla="*/ 84 w 84"/>
                <a:gd name="T1" fmla="*/ 96 h 96"/>
                <a:gd name="T2" fmla="*/ 84 w 84"/>
                <a:gd name="T3" fmla="*/ 90 h 96"/>
                <a:gd name="T4" fmla="*/ 12 w 84"/>
                <a:gd name="T5" fmla="*/ 0 h 96"/>
                <a:gd name="T6" fmla="*/ 0 w 84"/>
                <a:gd name="T7" fmla="*/ 6 h 96"/>
                <a:gd name="T8" fmla="*/ 84 w 84"/>
                <a:gd name="T9" fmla="*/ 96 h 96"/>
                <a:gd name="T10" fmla="*/ 84 w 84"/>
                <a:gd name="T11" fmla="*/ 96 h 96"/>
              </a:gdLst>
              <a:ahLst/>
              <a:cxnLst>
                <a:cxn ang="0">
                  <a:pos x="T0" y="T1"/>
                </a:cxn>
                <a:cxn ang="0">
                  <a:pos x="T2" y="T3"/>
                </a:cxn>
                <a:cxn ang="0">
                  <a:pos x="T4" y="T5"/>
                </a:cxn>
                <a:cxn ang="0">
                  <a:pos x="T6" y="T7"/>
                </a:cxn>
                <a:cxn ang="0">
                  <a:pos x="T8" y="T9"/>
                </a:cxn>
                <a:cxn ang="0">
                  <a:pos x="T10" y="T11"/>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2665" name="Freeform 25"/>
            <p:cNvSpPr>
              <a:spLocks/>
            </p:cNvSpPr>
            <p:nvPr/>
          </p:nvSpPr>
          <p:spPr bwMode="hidden">
            <a:xfrm>
              <a:off x="5603" y="850"/>
              <a:ext cx="155" cy="516"/>
            </a:xfrm>
            <a:custGeom>
              <a:avLst/>
              <a:gdLst>
                <a:gd name="T0" fmla="*/ 155 w 155"/>
                <a:gd name="T1" fmla="*/ 516 h 516"/>
                <a:gd name="T2" fmla="*/ 155 w 155"/>
                <a:gd name="T3" fmla="*/ 204 h 516"/>
                <a:gd name="T4" fmla="*/ 77 w 155"/>
                <a:gd name="T5" fmla="*/ 0 h 516"/>
                <a:gd name="T6" fmla="*/ 0 w 155"/>
                <a:gd name="T7" fmla="*/ 192 h 516"/>
                <a:gd name="T8" fmla="*/ 155 w 155"/>
                <a:gd name="T9" fmla="*/ 516 h 516"/>
                <a:gd name="T10" fmla="*/ 155 w 155"/>
                <a:gd name="T11" fmla="*/ 516 h 516"/>
              </a:gdLst>
              <a:ahLst/>
              <a:cxnLst>
                <a:cxn ang="0">
                  <a:pos x="T0" y="T1"/>
                </a:cxn>
                <a:cxn ang="0">
                  <a:pos x="T2" y="T3"/>
                </a:cxn>
                <a:cxn ang="0">
                  <a:pos x="T4" y="T5"/>
                </a:cxn>
                <a:cxn ang="0">
                  <a:pos x="T6" y="T7"/>
                </a:cxn>
                <a:cxn ang="0">
                  <a:pos x="T8" y="T9"/>
                </a:cxn>
                <a:cxn ang="0">
                  <a:pos x="T10" y="T11"/>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2666" name="Freeform 26"/>
            <p:cNvSpPr>
              <a:spLocks/>
            </p:cNvSpPr>
            <p:nvPr/>
          </p:nvSpPr>
          <p:spPr bwMode="hidden">
            <a:xfrm>
              <a:off x="5107" y="0"/>
              <a:ext cx="573" cy="1042"/>
            </a:xfrm>
            <a:custGeom>
              <a:avLst/>
              <a:gdLst>
                <a:gd name="T0" fmla="*/ 0 w 574"/>
                <a:gd name="T1" fmla="*/ 0 h 1043"/>
                <a:gd name="T2" fmla="*/ 497 w 574"/>
                <a:gd name="T3" fmla="*/ 1043 h 1043"/>
                <a:gd name="T4" fmla="*/ 574 w 574"/>
                <a:gd name="T5" fmla="*/ 851 h 1043"/>
                <a:gd name="T6" fmla="*/ 251 w 574"/>
                <a:gd name="T7" fmla="*/ 0 h 1043"/>
                <a:gd name="T8" fmla="*/ 0 w 574"/>
                <a:gd name="T9" fmla="*/ 0 h 1043"/>
                <a:gd name="T10" fmla="*/ 0 w 574"/>
                <a:gd name="T11" fmla="*/ 0 h 1043"/>
              </a:gdLst>
              <a:ahLst/>
              <a:cxnLst>
                <a:cxn ang="0">
                  <a:pos x="T0" y="T1"/>
                </a:cxn>
                <a:cxn ang="0">
                  <a:pos x="T2" y="T3"/>
                </a:cxn>
                <a:cxn ang="0">
                  <a:pos x="T4" y="T5"/>
                </a:cxn>
                <a:cxn ang="0">
                  <a:pos x="T6" y="T7"/>
                </a:cxn>
                <a:cxn ang="0">
                  <a:pos x="T8" y="T9"/>
                </a:cxn>
                <a:cxn ang="0">
                  <a:pos x="T10" y="T11"/>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2667" name="Freeform 27"/>
            <p:cNvSpPr>
              <a:spLocks/>
            </p:cNvSpPr>
            <p:nvPr/>
          </p:nvSpPr>
          <p:spPr bwMode="hidden">
            <a:xfrm>
              <a:off x="5411" y="0"/>
              <a:ext cx="341" cy="796"/>
            </a:xfrm>
            <a:custGeom>
              <a:avLst/>
              <a:gdLst>
                <a:gd name="T0" fmla="*/ 144 w 341"/>
                <a:gd name="T1" fmla="*/ 0 h 797"/>
                <a:gd name="T2" fmla="*/ 0 w 341"/>
                <a:gd name="T3" fmla="*/ 0 h 797"/>
                <a:gd name="T4" fmla="*/ 287 w 341"/>
                <a:gd name="T5" fmla="*/ 797 h 797"/>
                <a:gd name="T6" fmla="*/ 341 w 341"/>
                <a:gd name="T7" fmla="*/ 653 h 797"/>
                <a:gd name="T8" fmla="*/ 144 w 341"/>
                <a:gd name="T9" fmla="*/ 0 h 797"/>
                <a:gd name="T10" fmla="*/ 144 w 341"/>
                <a:gd name="T11" fmla="*/ 0 h 797"/>
              </a:gdLst>
              <a:ahLst/>
              <a:cxnLst>
                <a:cxn ang="0">
                  <a:pos x="T0" y="T1"/>
                </a:cxn>
                <a:cxn ang="0">
                  <a:pos x="T2" y="T3"/>
                </a:cxn>
                <a:cxn ang="0">
                  <a:pos x="T4" y="T5"/>
                </a:cxn>
                <a:cxn ang="0">
                  <a:pos x="T6" y="T7"/>
                </a:cxn>
                <a:cxn ang="0">
                  <a:pos x="T8" y="T9"/>
                </a:cxn>
                <a:cxn ang="0">
                  <a:pos x="T10" y="T11"/>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2668" name="Freeform 28"/>
            <p:cNvSpPr>
              <a:spLocks/>
            </p:cNvSpPr>
            <p:nvPr/>
          </p:nvSpPr>
          <p:spPr bwMode="hidden">
            <a:xfrm>
              <a:off x="5698" y="653"/>
              <a:ext cx="60" cy="311"/>
            </a:xfrm>
            <a:custGeom>
              <a:avLst/>
              <a:gdLst>
                <a:gd name="T0" fmla="*/ 0 w 60"/>
                <a:gd name="T1" fmla="*/ 144 h 312"/>
                <a:gd name="T2" fmla="*/ 60 w 60"/>
                <a:gd name="T3" fmla="*/ 312 h 312"/>
                <a:gd name="T4" fmla="*/ 60 w 60"/>
                <a:gd name="T5" fmla="*/ 6 h 312"/>
                <a:gd name="T6" fmla="*/ 54 w 60"/>
                <a:gd name="T7" fmla="*/ 0 h 312"/>
                <a:gd name="T8" fmla="*/ 0 w 60"/>
                <a:gd name="T9" fmla="*/ 144 h 312"/>
                <a:gd name="T10" fmla="*/ 0 w 60"/>
                <a:gd name="T11" fmla="*/ 144 h 312"/>
              </a:gdLst>
              <a:ahLst/>
              <a:cxnLst>
                <a:cxn ang="0">
                  <a:pos x="T0" y="T1"/>
                </a:cxn>
                <a:cxn ang="0">
                  <a:pos x="T2" y="T3"/>
                </a:cxn>
                <a:cxn ang="0">
                  <a:pos x="T4" y="T5"/>
                </a:cxn>
                <a:cxn ang="0">
                  <a:pos x="T6" y="T7"/>
                </a:cxn>
                <a:cxn ang="0">
                  <a:pos x="T8" y="T9"/>
                </a:cxn>
                <a:cxn ang="0">
                  <a:pos x="T10" y="T11"/>
                </a:cxn>
              </a:cxnLst>
              <a:rect l="0" t="0" r="r" b="b"/>
              <a:pathLst>
                <a:path w="60" h="312">
                  <a:moveTo>
                    <a:pt x="0" y="144"/>
                  </a:moveTo>
                  <a:lnTo>
                    <a:pt x="60" y="312"/>
                  </a:lnTo>
                  <a:lnTo>
                    <a:pt x="60" y="6"/>
                  </a:lnTo>
                  <a:lnTo>
                    <a:pt x="54" y="0"/>
                  </a:lnTo>
                  <a:lnTo>
                    <a:pt x="0" y="144"/>
                  </a:lnTo>
                  <a:lnTo>
                    <a:pt x="0" y="14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2669" name="Freeform 29"/>
            <p:cNvSpPr>
              <a:spLocks/>
            </p:cNvSpPr>
            <p:nvPr/>
          </p:nvSpPr>
          <p:spPr bwMode="hidden">
            <a:xfrm>
              <a:off x="2" y="1601"/>
              <a:ext cx="5752" cy="1864"/>
            </a:xfrm>
            <a:custGeom>
              <a:avLst/>
              <a:gdLst>
                <a:gd name="T0" fmla="*/ 0 w 5740"/>
                <a:gd name="T1" fmla="*/ 371 h 1864"/>
                <a:gd name="T2" fmla="*/ 5740 w 5740"/>
                <a:gd name="T3" fmla="*/ 1864 h 1864"/>
                <a:gd name="T4" fmla="*/ 5740 w 5740"/>
                <a:gd name="T5" fmla="*/ 1834 h 1864"/>
                <a:gd name="T6" fmla="*/ 0 w 5740"/>
                <a:gd name="T7" fmla="*/ 0 h 1864"/>
                <a:gd name="T8" fmla="*/ 0 w 5740"/>
                <a:gd name="T9" fmla="*/ 371 h 1864"/>
                <a:gd name="T10" fmla="*/ 0 w 5740"/>
                <a:gd name="T11" fmla="*/ 371 h 1864"/>
              </a:gdLst>
              <a:ahLst/>
              <a:cxnLst>
                <a:cxn ang="0">
                  <a:pos x="T0" y="T1"/>
                </a:cxn>
                <a:cxn ang="0">
                  <a:pos x="T2" y="T3"/>
                </a:cxn>
                <a:cxn ang="0">
                  <a:pos x="T4" y="T5"/>
                </a:cxn>
                <a:cxn ang="0">
                  <a:pos x="T6" y="T7"/>
                </a:cxn>
                <a:cxn ang="0">
                  <a:pos x="T8" y="T9"/>
                </a:cxn>
                <a:cxn ang="0">
                  <a:pos x="T10" y="T1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2670" name="Freeform 30"/>
            <p:cNvSpPr>
              <a:spLocks/>
            </p:cNvSpPr>
            <p:nvPr/>
          </p:nvSpPr>
          <p:spPr bwMode="hidden">
            <a:xfrm>
              <a:off x="5754" y="3483"/>
              <a:ext cx="6" cy="6"/>
            </a:xfrm>
            <a:custGeom>
              <a:avLst/>
              <a:gdLst>
                <a:gd name="T0" fmla="*/ 6 w 6"/>
                <a:gd name="T1" fmla="*/ 6 h 6"/>
                <a:gd name="T2" fmla="*/ 0 w 6"/>
                <a:gd name="T3" fmla="*/ 0 h 6"/>
                <a:gd name="T4" fmla="*/ 0 w 6"/>
                <a:gd name="T5" fmla="*/ 6 h 6"/>
                <a:gd name="T6" fmla="*/ 6 w 6"/>
                <a:gd name="T7" fmla="*/ 6 h 6"/>
                <a:gd name="T8" fmla="*/ 6 w 6"/>
                <a:gd name="T9" fmla="*/ 6 h 6"/>
              </a:gdLst>
              <a:ahLst/>
              <a:cxnLst>
                <a:cxn ang="0">
                  <a:pos x="T0" y="T1"/>
                </a:cxn>
                <a:cxn ang="0">
                  <a:pos x="T2" y="T3"/>
                </a:cxn>
                <a:cxn ang="0">
                  <a:pos x="T4" y="T5"/>
                </a:cxn>
                <a:cxn ang="0">
                  <a:pos x="T6" y="T7"/>
                </a:cxn>
                <a:cxn ang="0">
                  <a:pos x="T8" y="T9"/>
                </a:cxn>
              </a:cxnLst>
              <a:rect l="0" t="0" r="r" b="b"/>
              <a:pathLst>
                <a:path w="6" h="6">
                  <a:moveTo>
                    <a:pt x="6" y="6"/>
                  </a:moveTo>
                  <a:lnTo>
                    <a:pt x="0" y="0"/>
                  </a:lnTo>
                  <a:lnTo>
                    <a:pt x="0" y="6"/>
                  </a:lnTo>
                  <a:lnTo>
                    <a:pt x="6" y="6"/>
                  </a:lnTo>
                  <a:lnTo>
                    <a:pt x="6" y="6"/>
                  </a:lnTo>
                  <a:close/>
                </a:path>
              </a:pathLst>
            </a:custGeom>
            <a:solidFill>
              <a:srgbClr val="18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2671" name="Freeform 31"/>
            <p:cNvSpPr>
              <a:spLocks/>
            </p:cNvSpPr>
            <p:nvPr/>
          </p:nvSpPr>
          <p:spPr bwMode="hidden">
            <a:xfrm>
              <a:off x="2" y="2152"/>
              <a:ext cx="5752" cy="1337"/>
            </a:xfrm>
            <a:custGeom>
              <a:avLst/>
              <a:gdLst>
                <a:gd name="T0" fmla="*/ 0 w 5740"/>
                <a:gd name="T1" fmla="*/ 366 h 1337"/>
                <a:gd name="T2" fmla="*/ 5740 w 5740"/>
                <a:gd name="T3" fmla="*/ 1337 h 1337"/>
                <a:gd name="T4" fmla="*/ 5740 w 5740"/>
                <a:gd name="T5" fmla="*/ 1331 h 1337"/>
                <a:gd name="T6" fmla="*/ 0 w 5740"/>
                <a:gd name="T7" fmla="*/ 0 h 1337"/>
                <a:gd name="T8" fmla="*/ 0 w 5740"/>
                <a:gd name="T9" fmla="*/ 366 h 1337"/>
                <a:gd name="T10" fmla="*/ 0 w 5740"/>
                <a:gd name="T11" fmla="*/ 366 h 1337"/>
              </a:gdLst>
              <a:ahLst/>
              <a:cxnLst>
                <a:cxn ang="0">
                  <a:pos x="T0" y="T1"/>
                </a:cxn>
                <a:cxn ang="0">
                  <a:pos x="T2" y="T3"/>
                </a:cxn>
                <a:cxn ang="0">
                  <a:pos x="T4" y="T5"/>
                </a:cxn>
                <a:cxn ang="0">
                  <a:pos x="T6" y="T7"/>
                </a:cxn>
                <a:cxn ang="0">
                  <a:pos x="T8" y="T9"/>
                </a:cxn>
                <a:cxn ang="0">
                  <a:pos x="T10" y="T11"/>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2672" name="Freeform 32"/>
            <p:cNvSpPr>
              <a:spLocks/>
            </p:cNvSpPr>
            <p:nvPr/>
          </p:nvSpPr>
          <p:spPr bwMode="hidden">
            <a:xfrm>
              <a:off x="2" y="3177"/>
              <a:ext cx="5752" cy="414"/>
            </a:xfrm>
            <a:custGeom>
              <a:avLst/>
              <a:gdLst>
                <a:gd name="T0" fmla="*/ 0 w 5740"/>
                <a:gd name="T1" fmla="*/ 48 h 414"/>
                <a:gd name="T2" fmla="*/ 5740 w 5740"/>
                <a:gd name="T3" fmla="*/ 414 h 414"/>
                <a:gd name="T4" fmla="*/ 5740 w 5740"/>
                <a:gd name="T5" fmla="*/ 402 h 414"/>
                <a:gd name="T6" fmla="*/ 0 w 5740"/>
                <a:gd name="T7" fmla="*/ 0 h 414"/>
                <a:gd name="T8" fmla="*/ 0 w 5740"/>
                <a:gd name="T9" fmla="*/ 48 h 414"/>
                <a:gd name="T10" fmla="*/ 0 w 5740"/>
                <a:gd name="T11" fmla="*/ 48 h 414"/>
              </a:gdLst>
              <a:ahLst/>
              <a:cxnLst>
                <a:cxn ang="0">
                  <a:pos x="T0" y="T1"/>
                </a:cxn>
                <a:cxn ang="0">
                  <a:pos x="T2" y="T3"/>
                </a:cxn>
                <a:cxn ang="0">
                  <a:pos x="T4" y="T5"/>
                </a:cxn>
                <a:cxn ang="0">
                  <a:pos x="T6" y="T7"/>
                </a:cxn>
                <a:cxn ang="0">
                  <a:pos x="T8" y="T9"/>
                </a:cxn>
                <a:cxn ang="0">
                  <a:pos x="T10" y="T11"/>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2673" name="Freeform 33"/>
            <p:cNvSpPr>
              <a:spLocks/>
            </p:cNvSpPr>
            <p:nvPr/>
          </p:nvSpPr>
          <p:spPr bwMode="hidden">
            <a:xfrm>
              <a:off x="1297" y="0"/>
              <a:ext cx="4457" cy="3177"/>
            </a:xfrm>
            <a:custGeom>
              <a:avLst/>
              <a:gdLst>
                <a:gd name="T0" fmla="*/ 0 w 4448"/>
                <a:gd name="T1" fmla="*/ 0 h 3177"/>
                <a:gd name="T2" fmla="*/ 4448 w 4448"/>
                <a:gd name="T3" fmla="*/ 3177 h 3177"/>
                <a:gd name="T4" fmla="*/ 4448 w 4448"/>
                <a:gd name="T5" fmla="*/ 3153 h 3177"/>
                <a:gd name="T6" fmla="*/ 125 w 4448"/>
                <a:gd name="T7" fmla="*/ 0 h 3177"/>
                <a:gd name="T8" fmla="*/ 0 w 4448"/>
                <a:gd name="T9" fmla="*/ 0 h 3177"/>
                <a:gd name="T10" fmla="*/ 0 w 4448"/>
                <a:gd name="T11" fmla="*/ 0 h 3177"/>
              </a:gdLst>
              <a:ahLst/>
              <a:cxnLst>
                <a:cxn ang="0">
                  <a:pos x="T0" y="T1"/>
                </a:cxn>
                <a:cxn ang="0">
                  <a:pos x="T2" y="T3"/>
                </a:cxn>
                <a:cxn ang="0">
                  <a:pos x="T4" y="T5"/>
                </a:cxn>
                <a:cxn ang="0">
                  <a:pos x="T6" y="T7"/>
                </a:cxn>
                <a:cxn ang="0">
                  <a:pos x="T8" y="T9"/>
                </a:cxn>
                <a:cxn ang="0">
                  <a:pos x="T10" y="T11"/>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2674" name="Freeform 34"/>
            <p:cNvSpPr>
              <a:spLocks/>
            </p:cNvSpPr>
            <p:nvPr/>
          </p:nvSpPr>
          <p:spPr bwMode="hidden">
            <a:xfrm>
              <a:off x="3321" y="0"/>
              <a:ext cx="2433" cy="2614"/>
            </a:xfrm>
            <a:custGeom>
              <a:avLst/>
              <a:gdLst>
                <a:gd name="T0" fmla="*/ 0 w 2428"/>
                <a:gd name="T1" fmla="*/ 0 h 2614"/>
                <a:gd name="T2" fmla="*/ 2428 w 2428"/>
                <a:gd name="T3" fmla="*/ 2614 h 2614"/>
                <a:gd name="T4" fmla="*/ 2428 w 2428"/>
                <a:gd name="T5" fmla="*/ 2608 h 2614"/>
                <a:gd name="T6" fmla="*/ 66 w 2428"/>
                <a:gd name="T7" fmla="*/ 0 h 2614"/>
                <a:gd name="T8" fmla="*/ 0 w 2428"/>
                <a:gd name="T9" fmla="*/ 0 h 2614"/>
                <a:gd name="T10" fmla="*/ 0 w 2428"/>
                <a:gd name="T11" fmla="*/ 0 h 2614"/>
              </a:gdLst>
              <a:ahLst/>
              <a:cxnLst>
                <a:cxn ang="0">
                  <a:pos x="T0" y="T1"/>
                </a:cxn>
                <a:cxn ang="0">
                  <a:pos x="T2" y="T3"/>
                </a:cxn>
                <a:cxn ang="0">
                  <a:pos x="T4" y="T5"/>
                </a:cxn>
                <a:cxn ang="0">
                  <a:pos x="T6" y="T7"/>
                </a:cxn>
                <a:cxn ang="0">
                  <a:pos x="T8" y="T9"/>
                </a:cxn>
                <a:cxn ang="0">
                  <a:pos x="T10" y="T11"/>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2675" name="Freeform 35"/>
            <p:cNvSpPr>
              <a:spLocks/>
            </p:cNvSpPr>
            <p:nvPr/>
          </p:nvSpPr>
          <p:spPr bwMode="hidden">
            <a:xfrm>
              <a:off x="3950" y="0"/>
              <a:ext cx="1804" cy="2464"/>
            </a:xfrm>
            <a:custGeom>
              <a:avLst/>
              <a:gdLst>
                <a:gd name="T0" fmla="*/ 485 w 1800"/>
                <a:gd name="T1" fmla="*/ 0 h 2464"/>
                <a:gd name="T2" fmla="*/ 0 w 1800"/>
                <a:gd name="T3" fmla="*/ 0 h 2464"/>
                <a:gd name="T4" fmla="*/ 1800 w 1800"/>
                <a:gd name="T5" fmla="*/ 2464 h 2464"/>
                <a:gd name="T6" fmla="*/ 1800 w 1800"/>
                <a:gd name="T7" fmla="*/ 2248 h 2464"/>
                <a:gd name="T8" fmla="*/ 1794 w 1800"/>
                <a:gd name="T9" fmla="*/ 2248 h 2464"/>
                <a:gd name="T10" fmla="*/ 485 w 1800"/>
                <a:gd name="T11" fmla="*/ 0 h 2464"/>
                <a:gd name="T12" fmla="*/ 485 w 1800"/>
                <a:gd name="T13" fmla="*/ 0 h 2464"/>
              </a:gdLst>
              <a:ahLst/>
              <a:cxnLst>
                <a:cxn ang="0">
                  <a:pos x="T0" y="T1"/>
                </a:cxn>
                <a:cxn ang="0">
                  <a:pos x="T2" y="T3"/>
                </a:cxn>
                <a:cxn ang="0">
                  <a:pos x="T4" y="T5"/>
                </a:cxn>
                <a:cxn ang="0">
                  <a:pos x="T6" y="T7"/>
                </a:cxn>
                <a:cxn ang="0">
                  <a:pos x="T8" y="T9"/>
                </a:cxn>
                <a:cxn ang="0">
                  <a:pos x="T10" y="T11"/>
                </a:cxn>
                <a:cxn ang="0">
                  <a:pos x="T12" y="T13"/>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2676" name="Freeform 36"/>
            <p:cNvSpPr>
              <a:spLocks/>
            </p:cNvSpPr>
            <p:nvPr/>
          </p:nvSpPr>
          <p:spPr bwMode="hidden">
            <a:xfrm>
              <a:off x="4519" y="0"/>
              <a:ext cx="1235" cy="2074"/>
            </a:xfrm>
            <a:custGeom>
              <a:avLst/>
              <a:gdLst>
                <a:gd name="T0" fmla="*/ 0 w 1232"/>
                <a:gd name="T1" fmla="*/ 0 h 2074"/>
                <a:gd name="T2" fmla="*/ 1232 w 1232"/>
                <a:gd name="T3" fmla="*/ 2074 h 2074"/>
                <a:gd name="T4" fmla="*/ 1232 w 1232"/>
                <a:gd name="T5" fmla="*/ 2038 h 2074"/>
                <a:gd name="T6" fmla="*/ 42 w 1232"/>
                <a:gd name="T7" fmla="*/ 0 h 2074"/>
                <a:gd name="T8" fmla="*/ 0 w 1232"/>
                <a:gd name="T9" fmla="*/ 0 h 2074"/>
                <a:gd name="T10" fmla="*/ 0 w 1232"/>
                <a:gd name="T11" fmla="*/ 0 h 2074"/>
              </a:gdLst>
              <a:ahLst/>
              <a:cxnLst>
                <a:cxn ang="0">
                  <a:pos x="T0" y="T1"/>
                </a:cxn>
                <a:cxn ang="0">
                  <a:pos x="T2" y="T3"/>
                </a:cxn>
                <a:cxn ang="0">
                  <a:pos x="T4" y="T5"/>
                </a:cxn>
                <a:cxn ang="0">
                  <a:pos x="T6" y="T7"/>
                </a:cxn>
                <a:cxn ang="0">
                  <a:pos x="T8" y="T9"/>
                </a:cxn>
                <a:cxn ang="0">
                  <a:pos x="T10" y="T11"/>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2677" name="Freeform 37"/>
            <p:cNvSpPr>
              <a:spLocks/>
            </p:cNvSpPr>
            <p:nvPr/>
          </p:nvSpPr>
          <p:spPr bwMode="hidden">
            <a:xfrm>
              <a:off x="4694" y="0"/>
              <a:ext cx="1060" cy="1936"/>
            </a:xfrm>
            <a:custGeom>
              <a:avLst/>
              <a:gdLst>
                <a:gd name="T0" fmla="*/ 0 w 1058"/>
                <a:gd name="T1" fmla="*/ 0 h 1936"/>
                <a:gd name="T2" fmla="*/ 1058 w 1058"/>
                <a:gd name="T3" fmla="*/ 1936 h 1936"/>
                <a:gd name="T4" fmla="*/ 1058 w 1058"/>
                <a:gd name="T5" fmla="*/ 1930 h 1936"/>
                <a:gd name="T6" fmla="*/ 54 w 1058"/>
                <a:gd name="T7" fmla="*/ 0 h 1936"/>
                <a:gd name="T8" fmla="*/ 0 w 1058"/>
                <a:gd name="T9" fmla="*/ 0 h 1936"/>
                <a:gd name="T10" fmla="*/ 0 w 1058"/>
                <a:gd name="T11" fmla="*/ 0 h 1936"/>
              </a:gdLst>
              <a:ahLst/>
              <a:cxnLst>
                <a:cxn ang="0">
                  <a:pos x="T0" y="T1"/>
                </a:cxn>
                <a:cxn ang="0">
                  <a:pos x="T2" y="T3"/>
                </a:cxn>
                <a:cxn ang="0">
                  <a:pos x="T4" y="T5"/>
                </a:cxn>
                <a:cxn ang="0">
                  <a:pos x="T6" y="T7"/>
                </a:cxn>
                <a:cxn ang="0">
                  <a:pos x="T8" y="T9"/>
                </a:cxn>
                <a:cxn ang="0">
                  <a:pos x="T10" y="T11"/>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2678" name="Freeform 38"/>
            <p:cNvSpPr>
              <a:spLocks/>
            </p:cNvSpPr>
            <p:nvPr/>
          </p:nvSpPr>
          <p:spPr bwMode="hidden">
            <a:xfrm>
              <a:off x="4981" y="0"/>
              <a:ext cx="773" cy="1487"/>
            </a:xfrm>
            <a:custGeom>
              <a:avLst/>
              <a:gdLst>
                <a:gd name="T0" fmla="*/ 771 w 771"/>
                <a:gd name="T1" fmla="*/ 1433 h 1487"/>
                <a:gd name="T2" fmla="*/ 42 w 771"/>
                <a:gd name="T3" fmla="*/ 0 h 1487"/>
                <a:gd name="T4" fmla="*/ 0 w 771"/>
                <a:gd name="T5" fmla="*/ 0 h 1487"/>
                <a:gd name="T6" fmla="*/ 771 w 771"/>
                <a:gd name="T7" fmla="*/ 1487 h 1487"/>
                <a:gd name="T8" fmla="*/ 771 w 771"/>
                <a:gd name="T9" fmla="*/ 1433 h 1487"/>
                <a:gd name="T10" fmla="*/ 771 w 771"/>
                <a:gd name="T11" fmla="*/ 1433 h 1487"/>
              </a:gdLst>
              <a:ahLst/>
              <a:cxnLst>
                <a:cxn ang="0">
                  <a:pos x="T0" y="T1"/>
                </a:cxn>
                <a:cxn ang="0">
                  <a:pos x="T2" y="T3"/>
                </a:cxn>
                <a:cxn ang="0">
                  <a:pos x="T4" y="T5"/>
                </a:cxn>
                <a:cxn ang="0">
                  <a:pos x="T6" y="T7"/>
                </a:cxn>
                <a:cxn ang="0">
                  <a:pos x="T8" y="T9"/>
                </a:cxn>
                <a:cxn ang="0">
                  <a:pos x="T10" y="T11"/>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grpSp>
          <p:nvGrpSpPr>
            <p:cNvPr id="112679" name="Group 39"/>
            <p:cNvGrpSpPr>
              <a:grpSpLocks/>
            </p:cNvGrpSpPr>
            <p:nvPr userDrawn="1"/>
          </p:nvGrpSpPr>
          <p:grpSpPr bwMode="auto">
            <a:xfrm>
              <a:off x="0" y="1632"/>
              <a:ext cx="5758" cy="1858"/>
              <a:chOff x="0" y="1632"/>
              <a:chExt cx="5758" cy="1858"/>
            </a:xfrm>
          </p:grpSpPr>
          <p:sp>
            <p:nvSpPr>
              <p:cNvPr id="112680" name="Freeform 40"/>
              <p:cNvSpPr>
                <a:spLocks/>
              </p:cNvSpPr>
              <p:nvPr/>
            </p:nvSpPr>
            <p:spPr bwMode="hidden">
              <a:xfrm>
                <a:off x="0" y="1632"/>
                <a:ext cx="3670" cy="1313"/>
              </a:xfrm>
              <a:custGeom>
                <a:avLst/>
                <a:gdLst>
                  <a:gd name="T0" fmla="*/ 0 w 3659"/>
                  <a:gd name="T1" fmla="*/ 0 h 1313"/>
                  <a:gd name="T2" fmla="*/ 0 w 3659"/>
                  <a:gd name="T3" fmla="*/ 366 h 1313"/>
                  <a:gd name="T4" fmla="*/ 3635 w 3659"/>
                  <a:gd name="T5" fmla="*/ 1313 h 1313"/>
                  <a:gd name="T6" fmla="*/ 3647 w 3659"/>
                  <a:gd name="T7" fmla="*/ 1235 h 1313"/>
                  <a:gd name="T8" fmla="*/ 3659 w 3659"/>
                  <a:gd name="T9" fmla="*/ 1163 h 1313"/>
                  <a:gd name="T10" fmla="*/ 0 w 3659"/>
                  <a:gd name="T11" fmla="*/ 0 h 1313"/>
                  <a:gd name="T12" fmla="*/ 0 w 3659"/>
                  <a:gd name="T13" fmla="*/ 0 h 1313"/>
                </a:gdLst>
                <a:ahLst/>
                <a:cxnLst>
                  <a:cxn ang="0">
                    <a:pos x="T0" y="T1"/>
                  </a:cxn>
                  <a:cxn ang="0">
                    <a:pos x="T2" y="T3"/>
                  </a:cxn>
                  <a:cxn ang="0">
                    <a:pos x="T4" y="T5"/>
                  </a:cxn>
                  <a:cxn ang="0">
                    <a:pos x="T6" y="T7"/>
                  </a:cxn>
                  <a:cxn ang="0">
                    <a:pos x="T8" y="T9"/>
                  </a:cxn>
                  <a:cxn ang="0">
                    <a:pos x="T10" y="T11"/>
                  </a:cxn>
                  <a:cxn ang="0">
                    <a:pos x="T12" y="T13"/>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2681" name="Freeform 41"/>
              <p:cNvSpPr>
                <a:spLocks/>
              </p:cNvSpPr>
              <p:nvPr/>
            </p:nvSpPr>
            <p:spPr bwMode="hidden">
              <a:xfrm>
                <a:off x="3646" y="2795"/>
                <a:ext cx="2112" cy="695"/>
              </a:xfrm>
              <a:custGeom>
                <a:avLst/>
                <a:gdLst>
                  <a:gd name="T0" fmla="*/ 2105 w 2105"/>
                  <a:gd name="T1" fmla="*/ 665 h 695"/>
                  <a:gd name="T2" fmla="*/ 24 w 2105"/>
                  <a:gd name="T3" fmla="*/ 0 h 695"/>
                  <a:gd name="T4" fmla="*/ 12 w 2105"/>
                  <a:gd name="T5" fmla="*/ 72 h 695"/>
                  <a:gd name="T6" fmla="*/ 0 w 2105"/>
                  <a:gd name="T7" fmla="*/ 150 h 695"/>
                  <a:gd name="T8" fmla="*/ 2105 w 2105"/>
                  <a:gd name="T9" fmla="*/ 695 h 695"/>
                  <a:gd name="T10" fmla="*/ 2105 w 2105"/>
                  <a:gd name="T11" fmla="*/ 665 h 695"/>
                  <a:gd name="T12" fmla="*/ 2105 w 2105"/>
                  <a:gd name="T13" fmla="*/ 665 h 695"/>
                </a:gdLst>
                <a:ahLst/>
                <a:cxnLst>
                  <a:cxn ang="0">
                    <a:pos x="T0" y="T1"/>
                  </a:cxn>
                  <a:cxn ang="0">
                    <a:pos x="T2" y="T3"/>
                  </a:cxn>
                  <a:cxn ang="0">
                    <a:pos x="T4" y="T5"/>
                  </a:cxn>
                  <a:cxn ang="0">
                    <a:pos x="T6" y="T7"/>
                  </a:cxn>
                  <a:cxn ang="0">
                    <a:pos x="T8" y="T9"/>
                  </a:cxn>
                  <a:cxn ang="0">
                    <a:pos x="T10" y="T11"/>
                  </a:cxn>
                  <a:cxn ang="0">
                    <a:pos x="T12" y="T13"/>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grpSp>
      </p:grpSp>
      <p:sp>
        <p:nvSpPr>
          <p:cNvPr id="112682" name="Rectangle 42"/>
          <p:cNvSpPr>
            <a:spLocks noGrp="1" noChangeArrowheads="1"/>
          </p:cNvSpPr>
          <p:nvPr>
            <p:ph type="ctrTitle" sz="quarter"/>
          </p:nvPr>
        </p:nvSpPr>
        <p:spPr>
          <a:xfrm>
            <a:off x="457200" y="1600200"/>
            <a:ext cx="8229600" cy="1828800"/>
          </a:xfrm>
        </p:spPr>
        <p:txBody>
          <a:bodyPr/>
          <a:lstStyle>
            <a:lvl1pPr>
              <a:defRPr sz="4800"/>
            </a:lvl1pPr>
          </a:lstStyle>
          <a:p>
            <a:pPr lvl="0"/>
            <a:r>
              <a:rPr lang="ru-RU" altLang="ru-RU" noProof="0" smtClean="0"/>
              <a:t>Образец заголовка</a:t>
            </a:r>
          </a:p>
        </p:txBody>
      </p:sp>
      <p:sp>
        <p:nvSpPr>
          <p:cNvPr id="112683" name="Rectangle 43"/>
          <p:cNvSpPr>
            <a:spLocks noGrp="1" noChangeArrowheads="1"/>
          </p:cNvSpPr>
          <p:nvPr>
            <p:ph type="subTitle" sz="quarter" idx="1"/>
          </p:nvPr>
        </p:nvSpPr>
        <p:spPr>
          <a:xfrm>
            <a:off x="1371600" y="3886200"/>
            <a:ext cx="6400800" cy="1752600"/>
          </a:xfrm>
        </p:spPr>
        <p:txBody>
          <a:bodyPr/>
          <a:lstStyle>
            <a:lvl1pPr marL="0" indent="0" algn="ctr">
              <a:buFont typeface="Wingdings" panose="05000000000000000000" pitchFamily="2" charset="2"/>
              <a:buNone/>
              <a:defRPr sz="3600"/>
            </a:lvl1pPr>
          </a:lstStyle>
          <a:p>
            <a:pPr lvl="0"/>
            <a:r>
              <a:rPr lang="ru-RU" altLang="ru-RU" noProof="0" smtClean="0"/>
              <a:t>Образец подзаголовка</a:t>
            </a:r>
          </a:p>
        </p:txBody>
      </p:sp>
      <p:sp>
        <p:nvSpPr>
          <p:cNvPr id="112684" name="Rectangle 44"/>
          <p:cNvSpPr>
            <a:spLocks noGrp="1" noChangeArrowheads="1"/>
          </p:cNvSpPr>
          <p:nvPr>
            <p:ph type="dt" sz="quarter" idx="2"/>
          </p:nvPr>
        </p:nvSpPr>
        <p:spPr/>
        <p:txBody>
          <a:bodyPr/>
          <a:lstStyle>
            <a:lvl1pPr>
              <a:defRPr/>
            </a:lvl1pPr>
          </a:lstStyle>
          <a:p>
            <a:endParaRPr lang="ru-RU" altLang="ru-RU"/>
          </a:p>
        </p:txBody>
      </p:sp>
      <p:sp>
        <p:nvSpPr>
          <p:cNvPr id="112685" name="Rectangle 45"/>
          <p:cNvSpPr>
            <a:spLocks noGrp="1" noChangeArrowheads="1"/>
          </p:cNvSpPr>
          <p:nvPr>
            <p:ph type="ftr" sz="quarter" idx="3"/>
          </p:nvPr>
        </p:nvSpPr>
        <p:spPr/>
        <p:txBody>
          <a:bodyPr/>
          <a:lstStyle>
            <a:lvl1pPr>
              <a:defRPr/>
            </a:lvl1pPr>
          </a:lstStyle>
          <a:p>
            <a:endParaRPr lang="ru-RU" altLang="ru-RU"/>
          </a:p>
        </p:txBody>
      </p:sp>
      <p:sp>
        <p:nvSpPr>
          <p:cNvPr id="112686" name="Rectangle 46"/>
          <p:cNvSpPr>
            <a:spLocks noGrp="1" noChangeArrowheads="1"/>
          </p:cNvSpPr>
          <p:nvPr>
            <p:ph type="sldNum" sz="quarter" idx="4"/>
          </p:nvPr>
        </p:nvSpPr>
        <p:spPr/>
        <p:txBody>
          <a:bodyPr/>
          <a:lstStyle>
            <a:lvl1pPr>
              <a:defRPr/>
            </a:lvl1pPr>
          </a:lstStyle>
          <a:p>
            <a:fld id="{6878B0DF-B09B-4E9C-B98C-BFE376A7B4E3}" type="slidenum">
              <a:rPr lang="ru-RU" altLang="ru-RU"/>
              <a:pPr/>
              <a:t>‹#›</a:t>
            </a:fld>
            <a:endParaRPr lang="ru-RU" altLang="ru-RU"/>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iterate type="lt">
                                    <p:tmPct val="10000"/>
                                  </p:iterate>
                                  <p:childTnLst>
                                    <p:set>
                                      <p:cBhvr>
                                        <p:cTn id="6" dur="1" fill="hold">
                                          <p:stCondLst>
                                            <p:cond delay="0"/>
                                          </p:stCondLst>
                                        </p:cTn>
                                        <p:tgtEl>
                                          <p:spTgt spid="112682"/>
                                        </p:tgtEl>
                                        <p:attrNameLst>
                                          <p:attrName>style.visibility</p:attrName>
                                        </p:attrNameLst>
                                      </p:cBhvr>
                                      <p:to>
                                        <p:strVal val="visible"/>
                                      </p:to>
                                    </p:set>
                                    <p:animEffect transition="in" filter="fade">
                                      <p:cBhvr>
                                        <p:cTn id="7" dur="1000">
                                          <p:stCondLst>
                                            <p:cond delay="0"/>
                                          </p:stCondLst>
                                        </p:cTn>
                                        <p:tgtEl>
                                          <p:spTgt spid="11268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iterate type="lt">
                                    <p:tmPct val="10000"/>
                                  </p:iterate>
                                  <p:childTnLst>
                                    <p:set>
                                      <p:cBhvr>
                                        <p:cTn id="11" dur="1" fill="hold">
                                          <p:stCondLst>
                                            <p:cond delay="0"/>
                                          </p:stCondLst>
                                        </p:cTn>
                                        <p:tgtEl>
                                          <p:spTgt spid="112683">
                                            <p:txEl>
                                              <p:pRg st="0" end="0"/>
                                            </p:txEl>
                                          </p:spTgt>
                                        </p:tgtEl>
                                        <p:attrNameLst>
                                          <p:attrName>style.visibility</p:attrName>
                                        </p:attrNameLst>
                                      </p:cBhvr>
                                      <p:to>
                                        <p:strVal val="visible"/>
                                      </p:to>
                                    </p:set>
                                    <p:animEffect transition="in" filter="fade">
                                      <p:cBhvr>
                                        <p:cTn id="12" dur="500">
                                          <p:stCondLst>
                                            <p:cond delay="0"/>
                                          </p:stCondLst>
                                        </p:cTn>
                                        <p:tgtEl>
                                          <p:spTgt spid="11268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82" grpId="0"/>
      <p:bldP spid="112683" grpId="0" build="p">
        <p:tmplLst>
          <p:tmpl lvl="1">
            <p:tnLst>
              <p:par>
                <p:cTn presetID="10" presetClass="entr" presetSubtype="0" fill="hold" nodeType="clickEffect">
                  <p:stCondLst>
                    <p:cond delay="0"/>
                  </p:stCondLst>
                  <p:iterate type="lt">
                    <p:tmPct val="10000"/>
                  </p:iterate>
                  <p:childTnLst>
                    <p:set>
                      <p:cBhvr>
                        <p:cTn dur="1" fill="hold">
                          <p:stCondLst>
                            <p:cond delay="0"/>
                          </p:stCondLst>
                        </p:cTn>
                        <p:tgtEl>
                          <p:spTgt spid="112683"/>
                        </p:tgtEl>
                        <p:attrNameLst>
                          <p:attrName>style.visibility</p:attrName>
                        </p:attrNameLst>
                      </p:cBhvr>
                      <p:to>
                        <p:strVal val="visible"/>
                      </p:to>
                    </p:set>
                    <p:animEffect transition="in" filter="fade">
                      <p:cBhvr>
                        <p:cTn dur="500">
                          <p:stCondLst>
                            <p:cond delay="0"/>
                          </p:stCondLst>
                        </p:cTn>
                        <p:tgtEl>
                          <p:spTgt spid="112683"/>
                        </p:tgtEl>
                      </p:cBhvr>
                    </p:animEffect>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5F78173A-E6BB-4AD5-85E3-61EE2E81F6E5}" type="slidenum">
              <a:rPr lang="ru-RU" altLang="ru-RU"/>
              <a:pPr/>
              <a:t>‹#›</a:t>
            </a:fld>
            <a:endParaRPr lang="ru-RU" altLang="ru-RU"/>
          </a:p>
        </p:txBody>
      </p:sp>
    </p:spTree>
    <p:extLst>
      <p:ext uri="{BB962C8B-B14F-4D97-AF65-F5344CB8AC3E}">
        <p14:creationId xmlns:p14="http://schemas.microsoft.com/office/powerpoint/2010/main" val="2922418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7813"/>
            <a:ext cx="2057400" cy="5853112"/>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7813"/>
            <a:ext cx="6019800" cy="5853112"/>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86AAF8C9-FDFB-4B44-A81B-94D8AAB39297}" type="slidenum">
              <a:rPr lang="ru-RU" altLang="ru-RU"/>
              <a:pPr/>
              <a:t>‹#›</a:t>
            </a:fld>
            <a:endParaRPr lang="ru-RU" altLang="ru-RU"/>
          </a:p>
        </p:txBody>
      </p:sp>
    </p:spTree>
    <p:extLst>
      <p:ext uri="{BB962C8B-B14F-4D97-AF65-F5344CB8AC3E}">
        <p14:creationId xmlns:p14="http://schemas.microsoft.com/office/powerpoint/2010/main" val="645509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93F5CC9E-9FF9-4803-9EED-13B0602CB4B2}" type="slidenum">
              <a:rPr lang="ru-RU" altLang="ru-RU"/>
              <a:pPr/>
              <a:t>‹#›</a:t>
            </a:fld>
            <a:endParaRPr lang="ru-RU" altLang="ru-RU"/>
          </a:p>
        </p:txBody>
      </p:sp>
    </p:spTree>
    <p:extLst>
      <p:ext uri="{BB962C8B-B14F-4D97-AF65-F5344CB8AC3E}">
        <p14:creationId xmlns:p14="http://schemas.microsoft.com/office/powerpoint/2010/main" val="11716499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8"/>
            <a:ext cx="78867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718204CB-4C0B-468F-9DB4-108EDDE0FF15}" type="slidenum">
              <a:rPr lang="ru-RU" altLang="ru-RU"/>
              <a:pPr/>
              <a:t>‹#›</a:t>
            </a:fld>
            <a:endParaRPr lang="ru-RU" altLang="ru-RU"/>
          </a:p>
        </p:txBody>
      </p:sp>
    </p:spTree>
    <p:extLst>
      <p:ext uri="{BB962C8B-B14F-4D97-AF65-F5344CB8AC3E}">
        <p14:creationId xmlns:p14="http://schemas.microsoft.com/office/powerpoint/2010/main" val="12405724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307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307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F1AE61D1-592E-4A39-BCD5-5BEA2E093930}" type="slidenum">
              <a:rPr lang="ru-RU" altLang="ru-RU"/>
              <a:pPr/>
              <a:t>‹#›</a:t>
            </a:fld>
            <a:endParaRPr lang="ru-RU" altLang="ru-RU"/>
          </a:p>
        </p:txBody>
      </p:sp>
    </p:spTree>
    <p:extLst>
      <p:ext uri="{BB962C8B-B14F-4D97-AF65-F5344CB8AC3E}">
        <p14:creationId xmlns:p14="http://schemas.microsoft.com/office/powerpoint/2010/main" val="985104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365125"/>
            <a:ext cx="78867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630238" y="2505075"/>
            <a:ext cx="386873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29150" y="2505075"/>
            <a:ext cx="38877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ltLang="ru-RU"/>
          </a:p>
        </p:txBody>
      </p:sp>
      <p:sp>
        <p:nvSpPr>
          <p:cNvPr id="8" name="Нижний колонтитул 7"/>
          <p:cNvSpPr>
            <a:spLocks noGrp="1"/>
          </p:cNvSpPr>
          <p:nvPr>
            <p:ph type="ftr" sz="quarter" idx="11"/>
          </p:nvPr>
        </p:nvSpPr>
        <p:spPr/>
        <p:txBody>
          <a:bodyPr/>
          <a:lstStyle>
            <a:lvl1pPr>
              <a:defRPr/>
            </a:lvl1pPr>
          </a:lstStyle>
          <a:p>
            <a:endParaRPr lang="ru-RU" altLang="ru-RU"/>
          </a:p>
        </p:txBody>
      </p:sp>
      <p:sp>
        <p:nvSpPr>
          <p:cNvPr id="9" name="Номер слайда 8"/>
          <p:cNvSpPr>
            <a:spLocks noGrp="1"/>
          </p:cNvSpPr>
          <p:nvPr>
            <p:ph type="sldNum" sz="quarter" idx="12"/>
          </p:nvPr>
        </p:nvSpPr>
        <p:spPr/>
        <p:txBody>
          <a:bodyPr/>
          <a:lstStyle>
            <a:lvl1pPr>
              <a:defRPr/>
            </a:lvl1pPr>
          </a:lstStyle>
          <a:p>
            <a:fld id="{D16084BA-E83B-4281-A0F6-52F8D9381022}" type="slidenum">
              <a:rPr lang="ru-RU" altLang="ru-RU"/>
              <a:pPr/>
              <a:t>‹#›</a:t>
            </a:fld>
            <a:endParaRPr lang="ru-RU" altLang="ru-RU"/>
          </a:p>
        </p:txBody>
      </p:sp>
    </p:spTree>
    <p:extLst>
      <p:ext uri="{BB962C8B-B14F-4D97-AF65-F5344CB8AC3E}">
        <p14:creationId xmlns:p14="http://schemas.microsoft.com/office/powerpoint/2010/main" val="2820208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ltLang="ru-RU"/>
          </a:p>
        </p:txBody>
      </p:sp>
      <p:sp>
        <p:nvSpPr>
          <p:cNvPr id="4" name="Нижний колонтитул 3"/>
          <p:cNvSpPr>
            <a:spLocks noGrp="1"/>
          </p:cNvSpPr>
          <p:nvPr>
            <p:ph type="ftr" sz="quarter" idx="11"/>
          </p:nvPr>
        </p:nvSpPr>
        <p:spPr/>
        <p:txBody>
          <a:bodyPr/>
          <a:lstStyle>
            <a:lvl1pPr>
              <a:defRPr/>
            </a:lvl1pPr>
          </a:lstStyle>
          <a:p>
            <a:endParaRPr lang="ru-RU" altLang="ru-RU"/>
          </a:p>
        </p:txBody>
      </p:sp>
      <p:sp>
        <p:nvSpPr>
          <p:cNvPr id="5" name="Номер слайда 4"/>
          <p:cNvSpPr>
            <a:spLocks noGrp="1"/>
          </p:cNvSpPr>
          <p:nvPr>
            <p:ph type="sldNum" sz="quarter" idx="12"/>
          </p:nvPr>
        </p:nvSpPr>
        <p:spPr/>
        <p:txBody>
          <a:bodyPr/>
          <a:lstStyle>
            <a:lvl1pPr>
              <a:defRPr/>
            </a:lvl1pPr>
          </a:lstStyle>
          <a:p>
            <a:fld id="{B63928E3-5A46-4969-982F-D1AAC921FF72}" type="slidenum">
              <a:rPr lang="ru-RU" altLang="ru-RU"/>
              <a:pPr/>
              <a:t>‹#›</a:t>
            </a:fld>
            <a:endParaRPr lang="ru-RU" altLang="ru-RU"/>
          </a:p>
        </p:txBody>
      </p:sp>
    </p:spTree>
    <p:extLst>
      <p:ext uri="{BB962C8B-B14F-4D97-AF65-F5344CB8AC3E}">
        <p14:creationId xmlns:p14="http://schemas.microsoft.com/office/powerpoint/2010/main" val="12341424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ltLang="ru-RU"/>
          </a:p>
        </p:txBody>
      </p:sp>
      <p:sp>
        <p:nvSpPr>
          <p:cNvPr id="3" name="Нижний колонтитул 2"/>
          <p:cNvSpPr>
            <a:spLocks noGrp="1"/>
          </p:cNvSpPr>
          <p:nvPr>
            <p:ph type="ftr" sz="quarter" idx="11"/>
          </p:nvPr>
        </p:nvSpPr>
        <p:spPr/>
        <p:txBody>
          <a:bodyPr/>
          <a:lstStyle>
            <a:lvl1pPr>
              <a:defRPr/>
            </a:lvl1pPr>
          </a:lstStyle>
          <a:p>
            <a:endParaRPr lang="ru-RU" altLang="ru-RU"/>
          </a:p>
        </p:txBody>
      </p:sp>
      <p:sp>
        <p:nvSpPr>
          <p:cNvPr id="4" name="Номер слайда 3"/>
          <p:cNvSpPr>
            <a:spLocks noGrp="1"/>
          </p:cNvSpPr>
          <p:nvPr>
            <p:ph type="sldNum" sz="quarter" idx="12"/>
          </p:nvPr>
        </p:nvSpPr>
        <p:spPr/>
        <p:txBody>
          <a:bodyPr/>
          <a:lstStyle>
            <a:lvl1pPr>
              <a:defRPr/>
            </a:lvl1pPr>
          </a:lstStyle>
          <a:p>
            <a:fld id="{AA481D41-861D-46D8-A438-AD97ED31292E}" type="slidenum">
              <a:rPr lang="ru-RU" altLang="ru-RU"/>
              <a:pPr/>
              <a:t>‹#›</a:t>
            </a:fld>
            <a:endParaRPr lang="ru-RU" altLang="ru-RU"/>
          </a:p>
        </p:txBody>
      </p:sp>
    </p:spTree>
    <p:extLst>
      <p:ext uri="{BB962C8B-B14F-4D97-AF65-F5344CB8AC3E}">
        <p14:creationId xmlns:p14="http://schemas.microsoft.com/office/powerpoint/2010/main" val="30803700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7BCCE2E1-BD02-4BC7-94D5-2ECBC243D23A}" type="slidenum">
              <a:rPr lang="ru-RU" altLang="ru-RU"/>
              <a:pPr/>
              <a:t>‹#›</a:t>
            </a:fld>
            <a:endParaRPr lang="ru-RU" altLang="ru-RU"/>
          </a:p>
        </p:txBody>
      </p:sp>
    </p:spTree>
    <p:extLst>
      <p:ext uri="{BB962C8B-B14F-4D97-AF65-F5344CB8AC3E}">
        <p14:creationId xmlns:p14="http://schemas.microsoft.com/office/powerpoint/2010/main" val="3743317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5311B06B-9976-4E43-9709-C79024204FAC}" type="slidenum">
              <a:rPr lang="ru-RU" altLang="ru-RU"/>
              <a:pPr/>
              <a:t>‹#›</a:t>
            </a:fld>
            <a:endParaRPr lang="ru-RU" altLang="ru-RU"/>
          </a:p>
        </p:txBody>
      </p:sp>
    </p:spTree>
    <p:extLst>
      <p:ext uri="{BB962C8B-B14F-4D97-AF65-F5344CB8AC3E}">
        <p14:creationId xmlns:p14="http://schemas.microsoft.com/office/powerpoint/2010/main" val="1391957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57647"/>
                <a:invGamma/>
              </a:schemeClr>
            </a:gs>
            <a:gs pos="100000">
              <a:schemeClr val="bg1"/>
            </a:gs>
          </a:gsLst>
          <a:lin ang="2700000" scaled="1"/>
        </a:gradFill>
        <a:effectLst/>
      </p:bgPr>
    </p:bg>
    <p:spTree>
      <p:nvGrpSpPr>
        <p:cNvPr id="1" name=""/>
        <p:cNvGrpSpPr/>
        <p:nvPr/>
      </p:nvGrpSpPr>
      <p:grpSpPr>
        <a:xfrm>
          <a:off x="0" y="0"/>
          <a:ext cx="0" cy="0"/>
          <a:chOff x="0" y="0"/>
          <a:chExt cx="0" cy="0"/>
        </a:xfrm>
      </p:grpSpPr>
      <p:grpSp>
        <p:nvGrpSpPr>
          <p:cNvPr id="111618" name="Group 2"/>
          <p:cNvGrpSpPr>
            <a:grpSpLocks/>
          </p:cNvGrpSpPr>
          <p:nvPr/>
        </p:nvGrpSpPr>
        <p:grpSpPr bwMode="auto">
          <a:xfrm>
            <a:off x="0" y="0"/>
            <a:ext cx="9144000" cy="6856413"/>
            <a:chOff x="0" y="0"/>
            <a:chExt cx="5760" cy="4319"/>
          </a:xfrm>
        </p:grpSpPr>
        <p:sp>
          <p:nvSpPr>
            <p:cNvPr id="111619" name="Freeform 3"/>
            <p:cNvSpPr>
              <a:spLocks/>
            </p:cNvSpPr>
            <p:nvPr/>
          </p:nvSpPr>
          <p:spPr bwMode="hidden">
            <a:xfrm>
              <a:off x="0" y="12"/>
              <a:ext cx="5758" cy="3273"/>
            </a:xfrm>
            <a:custGeom>
              <a:avLst/>
              <a:gdLst>
                <a:gd name="T0" fmla="*/ 3193 w 5740"/>
                <a:gd name="T1" fmla="*/ 1816 h 3273"/>
                <a:gd name="T2" fmla="*/ 0 w 5740"/>
                <a:gd name="T3" fmla="*/ 0 h 3273"/>
                <a:gd name="T4" fmla="*/ 0 w 5740"/>
                <a:gd name="T5" fmla="*/ 522 h 3273"/>
                <a:gd name="T6" fmla="*/ 3037 w 5740"/>
                <a:gd name="T7" fmla="*/ 1978 h 3273"/>
                <a:gd name="T8" fmla="*/ 5740 w 5740"/>
                <a:gd name="T9" fmla="*/ 3273 h 3273"/>
                <a:gd name="T10" fmla="*/ 5740 w 5740"/>
                <a:gd name="T11" fmla="*/ 3267 h 3273"/>
                <a:gd name="T12" fmla="*/ 3193 w 5740"/>
                <a:gd name="T13" fmla="*/ 1816 h 3273"/>
                <a:gd name="T14" fmla="*/ 3193 w 5740"/>
                <a:gd name="T15" fmla="*/ 1816 h 32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1620" name="Freeform 4"/>
            <p:cNvSpPr>
              <a:spLocks/>
            </p:cNvSpPr>
            <p:nvPr/>
          </p:nvSpPr>
          <p:spPr bwMode="hidden">
            <a:xfrm>
              <a:off x="149" y="0"/>
              <a:ext cx="5609" cy="3243"/>
            </a:xfrm>
            <a:custGeom>
              <a:avLst/>
              <a:gdLst>
                <a:gd name="T0" fmla="*/ 3163 w 5591"/>
                <a:gd name="T1" fmla="*/ 1714 h 3243"/>
                <a:gd name="T2" fmla="*/ 431 w 5591"/>
                <a:gd name="T3" fmla="*/ 0 h 3243"/>
                <a:gd name="T4" fmla="*/ 0 w 5591"/>
                <a:gd name="T5" fmla="*/ 0 h 3243"/>
                <a:gd name="T6" fmla="*/ 3086 w 5591"/>
                <a:gd name="T7" fmla="*/ 1786 h 3243"/>
                <a:gd name="T8" fmla="*/ 5591 w 5591"/>
                <a:gd name="T9" fmla="*/ 3243 h 3243"/>
                <a:gd name="T10" fmla="*/ 5591 w 5591"/>
                <a:gd name="T11" fmla="*/ 3237 h 3243"/>
                <a:gd name="T12" fmla="*/ 3163 w 5591"/>
                <a:gd name="T13" fmla="*/ 1714 h 3243"/>
                <a:gd name="T14" fmla="*/ 3163 w 5591"/>
                <a:gd name="T15" fmla="*/ 1714 h 32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1621" name="Freeform 5"/>
            <p:cNvSpPr>
              <a:spLocks/>
            </p:cNvSpPr>
            <p:nvPr/>
          </p:nvSpPr>
          <p:spPr bwMode="hidden">
            <a:xfrm>
              <a:off x="0" y="3433"/>
              <a:ext cx="4038" cy="191"/>
            </a:xfrm>
            <a:custGeom>
              <a:avLst/>
              <a:gdLst>
                <a:gd name="T0" fmla="*/ 0 w 4042"/>
                <a:gd name="T1" fmla="*/ 156 h 192"/>
                <a:gd name="T2" fmla="*/ 4042 w 4042"/>
                <a:gd name="T3" fmla="*/ 192 h 192"/>
                <a:gd name="T4" fmla="*/ 4042 w 4042"/>
                <a:gd name="T5" fmla="*/ 144 h 192"/>
                <a:gd name="T6" fmla="*/ 0 w 4042"/>
                <a:gd name="T7" fmla="*/ 0 h 192"/>
                <a:gd name="T8" fmla="*/ 0 w 4042"/>
                <a:gd name="T9" fmla="*/ 156 h 192"/>
                <a:gd name="T10" fmla="*/ 0 w 4042"/>
                <a:gd name="T11" fmla="*/ 156 h 192"/>
              </a:gdLst>
              <a:ahLst/>
              <a:cxnLst>
                <a:cxn ang="0">
                  <a:pos x="T0" y="T1"/>
                </a:cxn>
                <a:cxn ang="0">
                  <a:pos x="T2" y="T3"/>
                </a:cxn>
                <a:cxn ang="0">
                  <a:pos x="T4" y="T5"/>
                </a:cxn>
                <a:cxn ang="0">
                  <a:pos x="T6" y="T7"/>
                </a:cxn>
                <a:cxn ang="0">
                  <a:pos x="T8" y="T9"/>
                </a:cxn>
                <a:cxn ang="0">
                  <a:pos x="T10" y="T11"/>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1622" name="Freeform 6"/>
            <p:cNvSpPr>
              <a:spLocks/>
            </p:cNvSpPr>
            <p:nvPr/>
          </p:nvSpPr>
          <p:spPr bwMode="hidden">
            <a:xfrm>
              <a:off x="4038" y="3577"/>
              <a:ext cx="1720" cy="65"/>
            </a:xfrm>
            <a:custGeom>
              <a:avLst/>
              <a:gdLst>
                <a:gd name="T0" fmla="*/ 1722 w 1722"/>
                <a:gd name="T1" fmla="*/ 66 h 66"/>
                <a:gd name="T2" fmla="*/ 1722 w 1722"/>
                <a:gd name="T3" fmla="*/ 60 h 66"/>
                <a:gd name="T4" fmla="*/ 0 w 1722"/>
                <a:gd name="T5" fmla="*/ 0 h 66"/>
                <a:gd name="T6" fmla="*/ 0 w 1722"/>
                <a:gd name="T7" fmla="*/ 48 h 66"/>
                <a:gd name="T8" fmla="*/ 1722 w 1722"/>
                <a:gd name="T9" fmla="*/ 66 h 66"/>
                <a:gd name="T10" fmla="*/ 1722 w 1722"/>
                <a:gd name="T11" fmla="*/ 66 h 66"/>
              </a:gdLst>
              <a:ahLst/>
              <a:cxnLst>
                <a:cxn ang="0">
                  <a:pos x="T0" y="T1"/>
                </a:cxn>
                <a:cxn ang="0">
                  <a:pos x="T2" y="T3"/>
                </a:cxn>
                <a:cxn ang="0">
                  <a:pos x="T4" y="T5"/>
                </a:cxn>
                <a:cxn ang="0">
                  <a:pos x="T6" y="T7"/>
                </a:cxn>
                <a:cxn ang="0">
                  <a:pos x="T8" y="T9"/>
                </a:cxn>
                <a:cxn ang="0">
                  <a:pos x="T10" y="T11"/>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1623" name="Freeform 7"/>
            <p:cNvSpPr>
              <a:spLocks/>
            </p:cNvSpPr>
            <p:nvPr/>
          </p:nvSpPr>
          <p:spPr bwMode="hidden">
            <a:xfrm>
              <a:off x="0" y="3726"/>
              <a:ext cx="4784" cy="329"/>
            </a:xfrm>
            <a:custGeom>
              <a:avLst/>
              <a:gdLst>
                <a:gd name="T0" fmla="*/ 0 w 4789"/>
                <a:gd name="T1" fmla="*/ 329 h 329"/>
                <a:gd name="T2" fmla="*/ 4789 w 4789"/>
                <a:gd name="T3" fmla="*/ 77 h 329"/>
                <a:gd name="T4" fmla="*/ 4789 w 4789"/>
                <a:gd name="T5" fmla="*/ 0 h 329"/>
                <a:gd name="T6" fmla="*/ 0 w 4789"/>
                <a:gd name="T7" fmla="*/ 107 h 329"/>
                <a:gd name="T8" fmla="*/ 0 w 4789"/>
                <a:gd name="T9" fmla="*/ 329 h 329"/>
                <a:gd name="T10" fmla="*/ 0 w 4789"/>
                <a:gd name="T11" fmla="*/ 329 h 329"/>
              </a:gdLst>
              <a:ahLst/>
              <a:cxnLst>
                <a:cxn ang="0">
                  <a:pos x="T0" y="T1"/>
                </a:cxn>
                <a:cxn ang="0">
                  <a:pos x="T2" y="T3"/>
                </a:cxn>
                <a:cxn ang="0">
                  <a:pos x="T4" y="T5"/>
                </a:cxn>
                <a:cxn ang="0">
                  <a:pos x="T6" y="T7"/>
                </a:cxn>
                <a:cxn ang="0">
                  <a:pos x="T8" y="T9"/>
                </a:cxn>
                <a:cxn ang="0">
                  <a:pos x="T10" y="T11"/>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11624" name="Freeform 8"/>
            <p:cNvSpPr>
              <a:spLocks/>
            </p:cNvSpPr>
            <p:nvPr/>
          </p:nvSpPr>
          <p:spPr bwMode="hidden">
            <a:xfrm>
              <a:off x="4784" y="3702"/>
              <a:ext cx="974" cy="101"/>
            </a:xfrm>
            <a:custGeom>
              <a:avLst/>
              <a:gdLst>
                <a:gd name="T0" fmla="*/ 975 w 975"/>
                <a:gd name="T1" fmla="*/ 48 h 101"/>
                <a:gd name="T2" fmla="*/ 975 w 975"/>
                <a:gd name="T3" fmla="*/ 0 h 101"/>
                <a:gd name="T4" fmla="*/ 0 w 975"/>
                <a:gd name="T5" fmla="*/ 24 h 101"/>
                <a:gd name="T6" fmla="*/ 0 w 975"/>
                <a:gd name="T7" fmla="*/ 101 h 101"/>
                <a:gd name="T8" fmla="*/ 975 w 975"/>
                <a:gd name="T9" fmla="*/ 48 h 101"/>
                <a:gd name="T10" fmla="*/ 975 w 975"/>
                <a:gd name="T11" fmla="*/ 48 h 101"/>
              </a:gdLst>
              <a:ahLst/>
              <a:cxnLst>
                <a:cxn ang="0">
                  <a:pos x="T0" y="T1"/>
                </a:cxn>
                <a:cxn ang="0">
                  <a:pos x="T2" y="T3"/>
                </a:cxn>
                <a:cxn ang="0">
                  <a:pos x="T4" y="T5"/>
                </a:cxn>
                <a:cxn ang="0">
                  <a:pos x="T6" y="T7"/>
                </a:cxn>
                <a:cxn ang="0">
                  <a:pos x="T8" y="T9"/>
                </a:cxn>
                <a:cxn ang="0">
                  <a:pos x="T10" y="T11"/>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1625" name="Freeform 9"/>
            <p:cNvSpPr>
              <a:spLocks/>
            </p:cNvSpPr>
            <p:nvPr/>
          </p:nvSpPr>
          <p:spPr bwMode="hidden">
            <a:xfrm>
              <a:off x="3619" y="3815"/>
              <a:ext cx="2139" cy="198"/>
            </a:xfrm>
            <a:custGeom>
              <a:avLst/>
              <a:gdLst>
                <a:gd name="T0" fmla="*/ 2141 w 2141"/>
                <a:gd name="T1" fmla="*/ 0 h 198"/>
                <a:gd name="T2" fmla="*/ 0 w 2141"/>
                <a:gd name="T3" fmla="*/ 156 h 198"/>
                <a:gd name="T4" fmla="*/ 0 w 2141"/>
                <a:gd name="T5" fmla="*/ 198 h 198"/>
                <a:gd name="T6" fmla="*/ 2141 w 2141"/>
                <a:gd name="T7" fmla="*/ 0 h 198"/>
                <a:gd name="T8" fmla="*/ 2141 w 2141"/>
                <a:gd name="T9" fmla="*/ 0 h 198"/>
              </a:gdLst>
              <a:ahLst/>
              <a:cxnLst>
                <a:cxn ang="0">
                  <a:pos x="T0" y="T1"/>
                </a:cxn>
                <a:cxn ang="0">
                  <a:pos x="T2" y="T3"/>
                </a:cxn>
                <a:cxn ang="0">
                  <a:pos x="T4" y="T5"/>
                </a:cxn>
                <a:cxn ang="0">
                  <a:pos x="T6" y="T7"/>
                </a:cxn>
                <a:cxn ang="0">
                  <a:pos x="T8" y="T9"/>
                </a:cxn>
              </a:cxnLst>
              <a:rect l="0" t="0" r="r" b="b"/>
              <a:pathLst>
                <a:path w="2141" h="198">
                  <a:moveTo>
                    <a:pt x="2141" y="0"/>
                  </a:moveTo>
                  <a:lnTo>
                    <a:pt x="0" y="156"/>
                  </a:lnTo>
                  <a:lnTo>
                    <a:pt x="0" y="198"/>
                  </a:lnTo>
                  <a:lnTo>
                    <a:pt x="2141" y="0"/>
                  </a:lnTo>
                  <a:lnTo>
                    <a:pt x="2141"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1626" name="Freeform 10"/>
            <p:cNvSpPr>
              <a:spLocks/>
            </p:cNvSpPr>
            <p:nvPr/>
          </p:nvSpPr>
          <p:spPr bwMode="hidden">
            <a:xfrm>
              <a:off x="0" y="3971"/>
              <a:ext cx="3619" cy="348"/>
            </a:xfrm>
            <a:custGeom>
              <a:avLst/>
              <a:gdLst>
                <a:gd name="T0" fmla="*/ 0 w 3623"/>
                <a:gd name="T1" fmla="*/ 348 h 348"/>
                <a:gd name="T2" fmla="*/ 311 w 3623"/>
                <a:gd name="T3" fmla="*/ 348 h 348"/>
                <a:gd name="T4" fmla="*/ 3623 w 3623"/>
                <a:gd name="T5" fmla="*/ 42 h 348"/>
                <a:gd name="T6" fmla="*/ 3623 w 3623"/>
                <a:gd name="T7" fmla="*/ 0 h 348"/>
                <a:gd name="T8" fmla="*/ 0 w 3623"/>
                <a:gd name="T9" fmla="*/ 264 h 348"/>
                <a:gd name="T10" fmla="*/ 0 w 3623"/>
                <a:gd name="T11" fmla="*/ 348 h 348"/>
                <a:gd name="T12" fmla="*/ 0 w 3623"/>
                <a:gd name="T13" fmla="*/ 348 h 348"/>
              </a:gdLst>
              <a:ahLst/>
              <a:cxnLst>
                <a:cxn ang="0">
                  <a:pos x="T0" y="T1"/>
                </a:cxn>
                <a:cxn ang="0">
                  <a:pos x="T2" y="T3"/>
                </a:cxn>
                <a:cxn ang="0">
                  <a:pos x="T4" y="T5"/>
                </a:cxn>
                <a:cxn ang="0">
                  <a:pos x="T6" y="T7"/>
                </a:cxn>
                <a:cxn ang="0">
                  <a:pos x="T8" y="T9"/>
                </a:cxn>
                <a:cxn ang="0">
                  <a:pos x="T10" y="T11"/>
                </a:cxn>
                <a:cxn ang="0">
                  <a:pos x="T12" y="T13"/>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1627" name="Freeform 11"/>
            <p:cNvSpPr>
              <a:spLocks/>
            </p:cNvSpPr>
            <p:nvPr/>
          </p:nvSpPr>
          <p:spPr bwMode="hidden">
            <a:xfrm>
              <a:off x="2097" y="4043"/>
              <a:ext cx="2514" cy="276"/>
            </a:xfrm>
            <a:custGeom>
              <a:avLst/>
              <a:gdLst>
                <a:gd name="T0" fmla="*/ 2182 w 2517"/>
                <a:gd name="T1" fmla="*/ 276 h 276"/>
                <a:gd name="T2" fmla="*/ 2517 w 2517"/>
                <a:gd name="T3" fmla="*/ 204 h 276"/>
                <a:gd name="T4" fmla="*/ 2260 w 2517"/>
                <a:gd name="T5" fmla="*/ 0 h 276"/>
                <a:gd name="T6" fmla="*/ 0 w 2517"/>
                <a:gd name="T7" fmla="*/ 276 h 276"/>
                <a:gd name="T8" fmla="*/ 2182 w 2517"/>
                <a:gd name="T9" fmla="*/ 276 h 276"/>
                <a:gd name="T10" fmla="*/ 2182 w 2517"/>
                <a:gd name="T11" fmla="*/ 276 h 276"/>
              </a:gdLst>
              <a:ahLst/>
              <a:cxnLst>
                <a:cxn ang="0">
                  <a:pos x="T0" y="T1"/>
                </a:cxn>
                <a:cxn ang="0">
                  <a:pos x="T2" y="T3"/>
                </a:cxn>
                <a:cxn ang="0">
                  <a:pos x="T4" y="T5"/>
                </a:cxn>
                <a:cxn ang="0">
                  <a:pos x="T6" y="T7"/>
                </a:cxn>
                <a:cxn ang="0">
                  <a:pos x="T8" y="T9"/>
                </a:cxn>
                <a:cxn ang="0">
                  <a:pos x="T10" y="T11"/>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1628" name="Freeform 12"/>
            <p:cNvSpPr>
              <a:spLocks/>
            </p:cNvSpPr>
            <p:nvPr/>
          </p:nvSpPr>
          <p:spPr bwMode="hidden">
            <a:xfrm>
              <a:off x="4354" y="3869"/>
              <a:ext cx="1404" cy="378"/>
            </a:xfrm>
            <a:custGeom>
              <a:avLst/>
              <a:gdLst>
                <a:gd name="T0" fmla="*/ 1405 w 1405"/>
                <a:gd name="T1" fmla="*/ 126 h 378"/>
                <a:gd name="T2" fmla="*/ 1405 w 1405"/>
                <a:gd name="T3" fmla="*/ 0 h 378"/>
                <a:gd name="T4" fmla="*/ 0 w 1405"/>
                <a:gd name="T5" fmla="*/ 174 h 378"/>
                <a:gd name="T6" fmla="*/ 257 w 1405"/>
                <a:gd name="T7" fmla="*/ 378 h 378"/>
                <a:gd name="T8" fmla="*/ 1405 w 1405"/>
                <a:gd name="T9" fmla="*/ 126 h 378"/>
                <a:gd name="T10" fmla="*/ 1405 w 1405"/>
                <a:gd name="T11" fmla="*/ 126 h 378"/>
              </a:gdLst>
              <a:ahLst/>
              <a:cxnLst>
                <a:cxn ang="0">
                  <a:pos x="T0" y="T1"/>
                </a:cxn>
                <a:cxn ang="0">
                  <a:pos x="T2" y="T3"/>
                </a:cxn>
                <a:cxn ang="0">
                  <a:pos x="T4" y="T5"/>
                </a:cxn>
                <a:cxn ang="0">
                  <a:pos x="T6" y="T7"/>
                </a:cxn>
                <a:cxn ang="0">
                  <a:pos x="T8" y="T9"/>
                </a:cxn>
                <a:cxn ang="0">
                  <a:pos x="T10" y="T11"/>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1629" name="Freeform 13"/>
            <p:cNvSpPr>
              <a:spLocks/>
            </p:cNvSpPr>
            <p:nvPr/>
          </p:nvSpPr>
          <p:spPr bwMode="hidden">
            <a:xfrm>
              <a:off x="5030" y="3151"/>
              <a:ext cx="728" cy="240"/>
            </a:xfrm>
            <a:custGeom>
              <a:avLst/>
              <a:gdLst>
                <a:gd name="T0" fmla="*/ 729 w 729"/>
                <a:gd name="T1" fmla="*/ 240 h 240"/>
                <a:gd name="T2" fmla="*/ 0 w 729"/>
                <a:gd name="T3" fmla="*/ 0 h 240"/>
                <a:gd name="T4" fmla="*/ 0 w 729"/>
                <a:gd name="T5" fmla="*/ 6 h 240"/>
                <a:gd name="T6" fmla="*/ 729 w 729"/>
                <a:gd name="T7" fmla="*/ 240 h 240"/>
                <a:gd name="T8" fmla="*/ 729 w 729"/>
                <a:gd name="T9" fmla="*/ 240 h 240"/>
              </a:gdLst>
              <a:ahLst/>
              <a:cxnLst>
                <a:cxn ang="0">
                  <a:pos x="T0" y="T1"/>
                </a:cxn>
                <a:cxn ang="0">
                  <a:pos x="T2" y="T3"/>
                </a:cxn>
                <a:cxn ang="0">
                  <a:pos x="T4" y="T5"/>
                </a:cxn>
                <a:cxn ang="0">
                  <a:pos x="T6" y="T7"/>
                </a:cxn>
                <a:cxn ang="0">
                  <a:pos x="T8" y="T9"/>
                </a:cxn>
              </a:cxnLst>
              <a:rect l="0" t="0" r="r" b="b"/>
              <a:pathLst>
                <a:path w="729" h="240">
                  <a:moveTo>
                    <a:pt x="729" y="240"/>
                  </a:moveTo>
                  <a:lnTo>
                    <a:pt x="0" y="0"/>
                  </a:lnTo>
                  <a:lnTo>
                    <a:pt x="0" y="6"/>
                  </a:lnTo>
                  <a:lnTo>
                    <a:pt x="729" y="240"/>
                  </a:lnTo>
                  <a:lnTo>
                    <a:pt x="729" y="24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1630" name="Freeform 14"/>
            <p:cNvSpPr>
              <a:spLocks/>
            </p:cNvSpPr>
            <p:nvPr/>
          </p:nvSpPr>
          <p:spPr bwMode="hidden">
            <a:xfrm>
              <a:off x="0" y="1486"/>
              <a:ext cx="5030" cy="1671"/>
            </a:xfrm>
            <a:custGeom>
              <a:avLst/>
              <a:gdLst>
                <a:gd name="T0" fmla="*/ 0 w 5035"/>
                <a:gd name="T1" fmla="*/ 72 h 1672"/>
                <a:gd name="T2" fmla="*/ 5035 w 5035"/>
                <a:gd name="T3" fmla="*/ 1672 h 1672"/>
                <a:gd name="T4" fmla="*/ 5035 w 5035"/>
                <a:gd name="T5" fmla="*/ 1666 h 1672"/>
                <a:gd name="T6" fmla="*/ 0 w 5035"/>
                <a:gd name="T7" fmla="*/ 0 h 1672"/>
                <a:gd name="T8" fmla="*/ 0 w 5035"/>
                <a:gd name="T9" fmla="*/ 72 h 1672"/>
                <a:gd name="T10" fmla="*/ 0 w 5035"/>
                <a:gd name="T11" fmla="*/ 72 h 1672"/>
              </a:gdLst>
              <a:ahLst/>
              <a:cxnLst>
                <a:cxn ang="0">
                  <a:pos x="T0" y="T1"/>
                </a:cxn>
                <a:cxn ang="0">
                  <a:pos x="T2" y="T3"/>
                </a:cxn>
                <a:cxn ang="0">
                  <a:pos x="T4" y="T5"/>
                </a:cxn>
                <a:cxn ang="0">
                  <a:pos x="T6" y="T7"/>
                </a:cxn>
                <a:cxn ang="0">
                  <a:pos x="T8" y="T9"/>
                </a:cxn>
                <a:cxn ang="0">
                  <a:pos x="T10" y="T11"/>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1631" name="Freeform 15"/>
            <p:cNvSpPr>
              <a:spLocks/>
            </p:cNvSpPr>
            <p:nvPr/>
          </p:nvSpPr>
          <p:spPr bwMode="hidden">
            <a:xfrm>
              <a:off x="5030" y="3049"/>
              <a:ext cx="728" cy="318"/>
            </a:xfrm>
            <a:custGeom>
              <a:avLst/>
              <a:gdLst>
                <a:gd name="T0" fmla="*/ 729 w 729"/>
                <a:gd name="T1" fmla="*/ 318 h 318"/>
                <a:gd name="T2" fmla="*/ 729 w 729"/>
                <a:gd name="T3" fmla="*/ 312 h 318"/>
                <a:gd name="T4" fmla="*/ 0 w 729"/>
                <a:gd name="T5" fmla="*/ 0 h 318"/>
                <a:gd name="T6" fmla="*/ 0 w 729"/>
                <a:gd name="T7" fmla="*/ 54 h 318"/>
                <a:gd name="T8" fmla="*/ 729 w 729"/>
                <a:gd name="T9" fmla="*/ 318 h 318"/>
                <a:gd name="T10" fmla="*/ 729 w 729"/>
                <a:gd name="T11" fmla="*/ 318 h 318"/>
              </a:gdLst>
              <a:ahLst/>
              <a:cxnLst>
                <a:cxn ang="0">
                  <a:pos x="T0" y="T1"/>
                </a:cxn>
                <a:cxn ang="0">
                  <a:pos x="T2" y="T3"/>
                </a:cxn>
                <a:cxn ang="0">
                  <a:pos x="T4" y="T5"/>
                </a:cxn>
                <a:cxn ang="0">
                  <a:pos x="T6" y="T7"/>
                </a:cxn>
                <a:cxn ang="0">
                  <a:pos x="T8" y="T9"/>
                </a:cxn>
                <a:cxn ang="0">
                  <a:pos x="T10" y="T11"/>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1632" name="Freeform 16"/>
            <p:cNvSpPr>
              <a:spLocks/>
            </p:cNvSpPr>
            <p:nvPr/>
          </p:nvSpPr>
          <p:spPr bwMode="hidden">
            <a:xfrm>
              <a:off x="0" y="916"/>
              <a:ext cx="5030" cy="2187"/>
            </a:xfrm>
            <a:custGeom>
              <a:avLst/>
              <a:gdLst>
                <a:gd name="T0" fmla="*/ 0 w 5035"/>
                <a:gd name="T1" fmla="*/ 396 h 2188"/>
                <a:gd name="T2" fmla="*/ 5035 w 5035"/>
                <a:gd name="T3" fmla="*/ 2188 h 2188"/>
                <a:gd name="T4" fmla="*/ 5035 w 5035"/>
                <a:gd name="T5" fmla="*/ 2134 h 2188"/>
                <a:gd name="T6" fmla="*/ 0 w 5035"/>
                <a:gd name="T7" fmla="*/ 0 h 2188"/>
                <a:gd name="T8" fmla="*/ 0 w 5035"/>
                <a:gd name="T9" fmla="*/ 396 h 2188"/>
                <a:gd name="T10" fmla="*/ 0 w 5035"/>
                <a:gd name="T11" fmla="*/ 396 h 2188"/>
              </a:gdLst>
              <a:ahLst/>
              <a:cxnLst>
                <a:cxn ang="0">
                  <a:pos x="T0" y="T1"/>
                </a:cxn>
                <a:cxn ang="0">
                  <a:pos x="T2" y="T3"/>
                </a:cxn>
                <a:cxn ang="0">
                  <a:pos x="T4" y="T5"/>
                </a:cxn>
                <a:cxn ang="0">
                  <a:pos x="T6" y="T7"/>
                </a:cxn>
                <a:cxn ang="0">
                  <a:pos x="T8" y="T9"/>
                </a:cxn>
                <a:cxn ang="0">
                  <a:pos x="T10" y="T11"/>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1633" name="Freeform 17"/>
            <p:cNvSpPr>
              <a:spLocks/>
            </p:cNvSpPr>
            <p:nvPr/>
          </p:nvSpPr>
          <p:spPr bwMode="hidden">
            <a:xfrm>
              <a:off x="2294" y="0"/>
              <a:ext cx="3159" cy="2725"/>
            </a:xfrm>
            <a:custGeom>
              <a:avLst/>
              <a:gdLst>
                <a:gd name="T0" fmla="*/ 0 w 3163"/>
                <a:gd name="T1" fmla="*/ 0 h 2727"/>
                <a:gd name="T2" fmla="*/ 3145 w 3163"/>
                <a:gd name="T3" fmla="*/ 2727 h 2727"/>
                <a:gd name="T4" fmla="*/ 3163 w 3163"/>
                <a:gd name="T5" fmla="*/ 2704 h 2727"/>
                <a:gd name="T6" fmla="*/ 102 w 3163"/>
                <a:gd name="T7" fmla="*/ 0 h 2727"/>
                <a:gd name="T8" fmla="*/ 0 w 3163"/>
                <a:gd name="T9" fmla="*/ 0 h 2727"/>
                <a:gd name="T10" fmla="*/ 0 w 3163"/>
                <a:gd name="T11" fmla="*/ 0 h 2727"/>
              </a:gdLst>
              <a:ahLst/>
              <a:cxnLst>
                <a:cxn ang="0">
                  <a:pos x="T0" y="T1"/>
                </a:cxn>
                <a:cxn ang="0">
                  <a:pos x="T2" y="T3"/>
                </a:cxn>
                <a:cxn ang="0">
                  <a:pos x="T4" y="T5"/>
                </a:cxn>
                <a:cxn ang="0">
                  <a:pos x="T6" y="T7"/>
                </a:cxn>
                <a:cxn ang="0">
                  <a:pos x="T8" y="T9"/>
                </a:cxn>
                <a:cxn ang="0">
                  <a:pos x="T10" y="T11"/>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1634" name="Freeform 18"/>
            <p:cNvSpPr>
              <a:spLocks/>
            </p:cNvSpPr>
            <p:nvPr/>
          </p:nvSpPr>
          <p:spPr bwMode="hidden">
            <a:xfrm>
              <a:off x="5435" y="2702"/>
              <a:ext cx="323" cy="299"/>
            </a:xfrm>
            <a:custGeom>
              <a:avLst/>
              <a:gdLst>
                <a:gd name="T0" fmla="*/ 323 w 323"/>
                <a:gd name="T1" fmla="*/ 299 h 299"/>
                <a:gd name="T2" fmla="*/ 323 w 323"/>
                <a:gd name="T3" fmla="*/ 263 h 299"/>
                <a:gd name="T4" fmla="*/ 18 w 323"/>
                <a:gd name="T5" fmla="*/ 0 h 299"/>
                <a:gd name="T6" fmla="*/ 0 w 323"/>
                <a:gd name="T7" fmla="*/ 23 h 299"/>
                <a:gd name="T8" fmla="*/ 323 w 323"/>
                <a:gd name="T9" fmla="*/ 299 h 299"/>
                <a:gd name="T10" fmla="*/ 323 w 323"/>
                <a:gd name="T11" fmla="*/ 299 h 299"/>
              </a:gdLst>
              <a:ahLst/>
              <a:cxnLst>
                <a:cxn ang="0">
                  <a:pos x="T0" y="T1"/>
                </a:cxn>
                <a:cxn ang="0">
                  <a:pos x="T2" y="T3"/>
                </a:cxn>
                <a:cxn ang="0">
                  <a:pos x="T4" y="T5"/>
                </a:cxn>
                <a:cxn ang="0">
                  <a:pos x="T6" y="T7"/>
                </a:cxn>
                <a:cxn ang="0">
                  <a:pos x="T8" y="T9"/>
                </a:cxn>
                <a:cxn ang="0">
                  <a:pos x="T10" y="T11"/>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1635" name="Freeform 19"/>
            <p:cNvSpPr>
              <a:spLocks/>
            </p:cNvSpPr>
            <p:nvPr/>
          </p:nvSpPr>
          <p:spPr bwMode="hidden">
            <a:xfrm>
              <a:off x="5477" y="2588"/>
              <a:ext cx="281" cy="335"/>
            </a:xfrm>
            <a:custGeom>
              <a:avLst/>
              <a:gdLst>
                <a:gd name="T0" fmla="*/ 281 w 281"/>
                <a:gd name="T1" fmla="*/ 335 h 335"/>
                <a:gd name="T2" fmla="*/ 281 w 281"/>
                <a:gd name="T3" fmla="*/ 173 h 335"/>
                <a:gd name="T4" fmla="*/ 96 w 281"/>
                <a:gd name="T5" fmla="*/ 0 h 335"/>
                <a:gd name="T6" fmla="*/ 0 w 281"/>
                <a:gd name="T7" fmla="*/ 90 h 335"/>
                <a:gd name="T8" fmla="*/ 281 w 281"/>
                <a:gd name="T9" fmla="*/ 335 h 335"/>
                <a:gd name="T10" fmla="*/ 281 w 281"/>
                <a:gd name="T11" fmla="*/ 335 h 335"/>
              </a:gdLst>
              <a:ahLst/>
              <a:cxnLst>
                <a:cxn ang="0">
                  <a:pos x="T0" y="T1"/>
                </a:cxn>
                <a:cxn ang="0">
                  <a:pos x="T2" y="T3"/>
                </a:cxn>
                <a:cxn ang="0">
                  <a:pos x="T4" y="T5"/>
                </a:cxn>
                <a:cxn ang="0">
                  <a:pos x="T6" y="T7"/>
                </a:cxn>
                <a:cxn ang="0">
                  <a:pos x="T8" y="T9"/>
                </a:cxn>
                <a:cxn ang="0">
                  <a:pos x="T10" y="T11"/>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1636" name="Freeform 20"/>
            <p:cNvSpPr>
              <a:spLocks/>
            </p:cNvSpPr>
            <p:nvPr/>
          </p:nvSpPr>
          <p:spPr bwMode="hidden">
            <a:xfrm>
              <a:off x="2454" y="0"/>
              <a:ext cx="3119" cy="2678"/>
            </a:xfrm>
            <a:custGeom>
              <a:avLst/>
              <a:gdLst>
                <a:gd name="T0" fmla="*/ 0 w 3122"/>
                <a:gd name="T1" fmla="*/ 0 h 2680"/>
                <a:gd name="T2" fmla="*/ 3026 w 3122"/>
                <a:gd name="T3" fmla="*/ 2680 h 2680"/>
                <a:gd name="T4" fmla="*/ 3122 w 3122"/>
                <a:gd name="T5" fmla="*/ 2590 h 2680"/>
                <a:gd name="T6" fmla="*/ 383 w 3122"/>
                <a:gd name="T7" fmla="*/ 0 h 2680"/>
                <a:gd name="T8" fmla="*/ 0 w 3122"/>
                <a:gd name="T9" fmla="*/ 0 h 2680"/>
                <a:gd name="T10" fmla="*/ 0 w 3122"/>
                <a:gd name="T11" fmla="*/ 0 h 2680"/>
              </a:gdLst>
              <a:ahLst/>
              <a:cxnLst>
                <a:cxn ang="0">
                  <a:pos x="T0" y="T1"/>
                </a:cxn>
                <a:cxn ang="0">
                  <a:pos x="T2" y="T3"/>
                </a:cxn>
                <a:cxn ang="0">
                  <a:pos x="T4" y="T5"/>
                </a:cxn>
                <a:cxn ang="0">
                  <a:pos x="T6" y="T7"/>
                </a:cxn>
                <a:cxn ang="0">
                  <a:pos x="T8" y="T9"/>
                </a:cxn>
                <a:cxn ang="0">
                  <a:pos x="T10" y="T11"/>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1637" name="Freeform 21"/>
            <p:cNvSpPr>
              <a:spLocks/>
            </p:cNvSpPr>
            <p:nvPr/>
          </p:nvSpPr>
          <p:spPr bwMode="hidden">
            <a:xfrm>
              <a:off x="5626" y="2534"/>
              <a:ext cx="132" cy="132"/>
            </a:xfrm>
            <a:custGeom>
              <a:avLst/>
              <a:gdLst>
                <a:gd name="T0" fmla="*/ 132 w 132"/>
                <a:gd name="T1" fmla="*/ 132 h 132"/>
                <a:gd name="T2" fmla="*/ 0 w 132"/>
                <a:gd name="T3" fmla="*/ 0 h 132"/>
                <a:gd name="T4" fmla="*/ 0 w 132"/>
                <a:gd name="T5" fmla="*/ 0 h 132"/>
                <a:gd name="T6" fmla="*/ 132 w 132"/>
                <a:gd name="T7" fmla="*/ 132 h 132"/>
                <a:gd name="T8" fmla="*/ 132 w 132"/>
                <a:gd name="T9" fmla="*/ 132 h 132"/>
              </a:gdLst>
              <a:ahLst/>
              <a:cxnLst>
                <a:cxn ang="0">
                  <a:pos x="T0" y="T1"/>
                </a:cxn>
                <a:cxn ang="0">
                  <a:pos x="T2" y="T3"/>
                </a:cxn>
                <a:cxn ang="0">
                  <a:pos x="T4" y="T5"/>
                </a:cxn>
                <a:cxn ang="0">
                  <a:pos x="T6" y="T7"/>
                </a:cxn>
                <a:cxn ang="0">
                  <a:pos x="T8" y="T9"/>
                </a:cxn>
              </a:cxnLst>
              <a:rect l="0" t="0" r="r" b="b"/>
              <a:pathLst>
                <a:path w="132" h="132">
                  <a:moveTo>
                    <a:pt x="132" y="132"/>
                  </a:moveTo>
                  <a:lnTo>
                    <a:pt x="0" y="0"/>
                  </a:lnTo>
                  <a:lnTo>
                    <a:pt x="0" y="0"/>
                  </a:lnTo>
                  <a:lnTo>
                    <a:pt x="132" y="132"/>
                  </a:lnTo>
                  <a:lnTo>
                    <a:pt x="132" y="132"/>
                  </a:lnTo>
                  <a:close/>
                </a:path>
              </a:pathLst>
            </a:custGeom>
            <a:solidFill>
              <a:srgbClr val="FF99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1638" name="Freeform 22"/>
            <p:cNvSpPr>
              <a:spLocks/>
            </p:cNvSpPr>
            <p:nvPr/>
          </p:nvSpPr>
          <p:spPr bwMode="hidden">
            <a:xfrm>
              <a:off x="3112" y="0"/>
              <a:ext cx="2514" cy="2534"/>
            </a:xfrm>
            <a:custGeom>
              <a:avLst/>
              <a:gdLst>
                <a:gd name="T0" fmla="*/ 0 w 2517"/>
                <a:gd name="T1" fmla="*/ 0 h 2536"/>
                <a:gd name="T2" fmla="*/ 2517 w 2517"/>
                <a:gd name="T3" fmla="*/ 2536 h 2536"/>
                <a:gd name="T4" fmla="*/ 2517 w 2517"/>
                <a:gd name="T5" fmla="*/ 2536 h 2536"/>
                <a:gd name="T6" fmla="*/ 66 w 2517"/>
                <a:gd name="T7" fmla="*/ 0 h 2536"/>
                <a:gd name="T8" fmla="*/ 0 w 2517"/>
                <a:gd name="T9" fmla="*/ 0 h 2536"/>
                <a:gd name="T10" fmla="*/ 0 w 2517"/>
                <a:gd name="T11" fmla="*/ 0 h 2536"/>
              </a:gdLst>
              <a:ahLst/>
              <a:cxnLst>
                <a:cxn ang="0">
                  <a:pos x="T0" y="T1"/>
                </a:cxn>
                <a:cxn ang="0">
                  <a:pos x="T2" y="T3"/>
                </a:cxn>
                <a:cxn ang="0">
                  <a:pos x="T4" y="T5"/>
                </a:cxn>
                <a:cxn ang="0">
                  <a:pos x="T6" y="T7"/>
                </a:cxn>
                <a:cxn ang="0">
                  <a:pos x="T8" y="T9"/>
                </a:cxn>
                <a:cxn ang="0">
                  <a:pos x="T10" y="T11"/>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1639" name="Freeform 23"/>
            <p:cNvSpPr>
              <a:spLocks/>
            </p:cNvSpPr>
            <p:nvPr/>
          </p:nvSpPr>
          <p:spPr bwMode="hidden">
            <a:xfrm>
              <a:off x="3488" y="0"/>
              <a:ext cx="2198" cy="2480"/>
            </a:xfrm>
            <a:custGeom>
              <a:avLst/>
              <a:gdLst>
                <a:gd name="T0" fmla="*/ 0 w 2200"/>
                <a:gd name="T1" fmla="*/ 0 h 2482"/>
                <a:gd name="T2" fmla="*/ 2188 w 2200"/>
                <a:gd name="T3" fmla="*/ 2482 h 2482"/>
                <a:gd name="T4" fmla="*/ 2200 w 2200"/>
                <a:gd name="T5" fmla="*/ 2476 h 2482"/>
                <a:gd name="T6" fmla="*/ 317 w 2200"/>
                <a:gd name="T7" fmla="*/ 0 h 2482"/>
                <a:gd name="T8" fmla="*/ 0 w 2200"/>
                <a:gd name="T9" fmla="*/ 0 h 2482"/>
                <a:gd name="T10" fmla="*/ 0 w 2200"/>
                <a:gd name="T11" fmla="*/ 0 h 2482"/>
              </a:gdLst>
              <a:ahLst/>
              <a:cxnLst>
                <a:cxn ang="0">
                  <a:pos x="T0" y="T1"/>
                </a:cxn>
                <a:cxn ang="0">
                  <a:pos x="T2" y="T3"/>
                </a:cxn>
                <a:cxn ang="0">
                  <a:pos x="T4" y="T5"/>
                </a:cxn>
                <a:cxn ang="0">
                  <a:pos x="T6" y="T7"/>
                </a:cxn>
                <a:cxn ang="0">
                  <a:pos x="T8" y="T9"/>
                </a:cxn>
                <a:cxn ang="0">
                  <a:pos x="T10" y="T11"/>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11640" name="Freeform 24"/>
            <p:cNvSpPr>
              <a:spLocks/>
            </p:cNvSpPr>
            <p:nvPr/>
          </p:nvSpPr>
          <p:spPr bwMode="hidden">
            <a:xfrm>
              <a:off x="5674" y="2474"/>
              <a:ext cx="84" cy="96"/>
            </a:xfrm>
            <a:custGeom>
              <a:avLst/>
              <a:gdLst>
                <a:gd name="T0" fmla="*/ 84 w 84"/>
                <a:gd name="T1" fmla="*/ 96 h 96"/>
                <a:gd name="T2" fmla="*/ 84 w 84"/>
                <a:gd name="T3" fmla="*/ 90 h 96"/>
                <a:gd name="T4" fmla="*/ 12 w 84"/>
                <a:gd name="T5" fmla="*/ 0 h 96"/>
                <a:gd name="T6" fmla="*/ 0 w 84"/>
                <a:gd name="T7" fmla="*/ 6 h 96"/>
                <a:gd name="T8" fmla="*/ 84 w 84"/>
                <a:gd name="T9" fmla="*/ 96 h 96"/>
                <a:gd name="T10" fmla="*/ 84 w 84"/>
                <a:gd name="T11" fmla="*/ 96 h 96"/>
              </a:gdLst>
              <a:ahLst/>
              <a:cxnLst>
                <a:cxn ang="0">
                  <a:pos x="T0" y="T1"/>
                </a:cxn>
                <a:cxn ang="0">
                  <a:pos x="T2" y="T3"/>
                </a:cxn>
                <a:cxn ang="0">
                  <a:pos x="T4" y="T5"/>
                </a:cxn>
                <a:cxn ang="0">
                  <a:pos x="T6" y="T7"/>
                </a:cxn>
                <a:cxn ang="0">
                  <a:pos x="T8" y="T9"/>
                </a:cxn>
                <a:cxn ang="0">
                  <a:pos x="T10" y="T11"/>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1641" name="Freeform 25"/>
            <p:cNvSpPr>
              <a:spLocks/>
            </p:cNvSpPr>
            <p:nvPr/>
          </p:nvSpPr>
          <p:spPr bwMode="hidden">
            <a:xfrm>
              <a:off x="5603" y="850"/>
              <a:ext cx="155" cy="516"/>
            </a:xfrm>
            <a:custGeom>
              <a:avLst/>
              <a:gdLst>
                <a:gd name="T0" fmla="*/ 155 w 155"/>
                <a:gd name="T1" fmla="*/ 516 h 516"/>
                <a:gd name="T2" fmla="*/ 155 w 155"/>
                <a:gd name="T3" fmla="*/ 204 h 516"/>
                <a:gd name="T4" fmla="*/ 77 w 155"/>
                <a:gd name="T5" fmla="*/ 0 h 516"/>
                <a:gd name="T6" fmla="*/ 0 w 155"/>
                <a:gd name="T7" fmla="*/ 192 h 516"/>
                <a:gd name="T8" fmla="*/ 155 w 155"/>
                <a:gd name="T9" fmla="*/ 516 h 516"/>
                <a:gd name="T10" fmla="*/ 155 w 155"/>
                <a:gd name="T11" fmla="*/ 516 h 516"/>
              </a:gdLst>
              <a:ahLst/>
              <a:cxnLst>
                <a:cxn ang="0">
                  <a:pos x="T0" y="T1"/>
                </a:cxn>
                <a:cxn ang="0">
                  <a:pos x="T2" y="T3"/>
                </a:cxn>
                <a:cxn ang="0">
                  <a:pos x="T4" y="T5"/>
                </a:cxn>
                <a:cxn ang="0">
                  <a:pos x="T6" y="T7"/>
                </a:cxn>
                <a:cxn ang="0">
                  <a:pos x="T8" y="T9"/>
                </a:cxn>
                <a:cxn ang="0">
                  <a:pos x="T10" y="T11"/>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1642" name="Freeform 26"/>
            <p:cNvSpPr>
              <a:spLocks/>
            </p:cNvSpPr>
            <p:nvPr/>
          </p:nvSpPr>
          <p:spPr bwMode="hidden">
            <a:xfrm>
              <a:off x="5107" y="0"/>
              <a:ext cx="573" cy="1042"/>
            </a:xfrm>
            <a:custGeom>
              <a:avLst/>
              <a:gdLst>
                <a:gd name="T0" fmla="*/ 0 w 574"/>
                <a:gd name="T1" fmla="*/ 0 h 1043"/>
                <a:gd name="T2" fmla="*/ 497 w 574"/>
                <a:gd name="T3" fmla="*/ 1043 h 1043"/>
                <a:gd name="T4" fmla="*/ 574 w 574"/>
                <a:gd name="T5" fmla="*/ 851 h 1043"/>
                <a:gd name="T6" fmla="*/ 251 w 574"/>
                <a:gd name="T7" fmla="*/ 0 h 1043"/>
                <a:gd name="T8" fmla="*/ 0 w 574"/>
                <a:gd name="T9" fmla="*/ 0 h 1043"/>
                <a:gd name="T10" fmla="*/ 0 w 574"/>
                <a:gd name="T11" fmla="*/ 0 h 1043"/>
              </a:gdLst>
              <a:ahLst/>
              <a:cxnLst>
                <a:cxn ang="0">
                  <a:pos x="T0" y="T1"/>
                </a:cxn>
                <a:cxn ang="0">
                  <a:pos x="T2" y="T3"/>
                </a:cxn>
                <a:cxn ang="0">
                  <a:pos x="T4" y="T5"/>
                </a:cxn>
                <a:cxn ang="0">
                  <a:pos x="T6" y="T7"/>
                </a:cxn>
                <a:cxn ang="0">
                  <a:pos x="T8" y="T9"/>
                </a:cxn>
                <a:cxn ang="0">
                  <a:pos x="T10" y="T11"/>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1643" name="Freeform 27"/>
            <p:cNvSpPr>
              <a:spLocks/>
            </p:cNvSpPr>
            <p:nvPr/>
          </p:nvSpPr>
          <p:spPr bwMode="hidden">
            <a:xfrm>
              <a:off x="5411" y="0"/>
              <a:ext cx="341" cy="796"/>
            </a:xfrm>
            <a:custGeom>
              <a:avLst/>
              <a:gdLst>
                <a:gd name="T0" fmla="*/ 144 w 341"/>
                <a:gd name="T1" fmla="*/ 0 h 797"/>
                <a:gd name="T2" fmla="*/ 0 w 341"/>
                <a:gd name="T3" fmla="*/ 0 h 797"/>
                <a:gd name="T4" fmla="*/ 287 w 341"/>
                <a:gd name="T5" fmla="*/ 797 h 797"/>
                <a:gd name="T6" fmla="*/ 341 w 341"/>
                <a:gd name="T7" fmla="*/ 653 h 797"/>
                <a:gd name="T8" fmla="*/ 144 w 341"/>
                <a:gd name="T9" fmla="*/ 0 h 797"/>
                <a:gd name="T10" fmla="*/ 144 w 341"/>
                <a:gd name="T11" fmla="*/ 0 h 797"/>
              </a:gdLst>
              <a:ahLst/>
              <a:cxnLst>
                <a:cxn ang="0">
                  <a:pos x="T0" y="T1"/>
                </a:cxn>
                <a:cxn ang="0">
                  <a:pos x="T2" y="T3"/>
                </a:cxn>
                <a:cxn ang="0">
                  <a:pos x="T4" y="T5"/>
                </a:cxn>
                <a:cxn ang="0">
                  <a:pos x="T6" y="T7"/>
                </a:cxn>
                <a:cxn ang="0">
                  <a:pos x="T8" y="T9"/>
                </a:cxn>
                <a:cxn ang="0">
                  <a:pos x="T10" y="T11"/>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1644" name="Freeform 28"/>
            <p:cNvSpPr>
              <a:spLocks/>
            </p:cNvSpPr>
            <p:nvPr/>
          </p:nvSpPr>
          <p:spPr bwMode="hidden">
            <a:xfrm>
              <a:off x="5698" y="653"/>
              <a:ext cx="60" cy="311"/>
            </a:xfrm>
            <a:custGeom>
              <a:avLst/>
              <a:gdLst>
                <a:gd name="T0" fmla="*/ 0 w 60"/>
                <a:gd name="T1" fmla="*/ 144 h 312"/>
                <a:gd name="T2" fmla="*/ 60 w 60"/>
                <a:gd name="T3" fmla="*/ 312 h 312"/>
                <a:gd name="T4" fmla="*/ 60 w 60"/>
                <a:gd name="T5" fmla="*/ 6 h 312"/>
                <a:gd name="T6" fmla="*/ 54 w 60"/>
                <a:gd name="T7" fmla="*/ 0 h 312"/>
                <a:gd name="T8" fmla="*/ 0 w 60"/>
                <a:gd name="T9" fmla="*/ 144 h 312"/>
                <a:gd name="T10" fmla="*/ 0 w 60"/>
                <a:gd name="T11" fmla="*/ 144 h 312"/>
              </a:gdLst>
              <a:ahLst/>
              <a:cxnLst>
                <a:cxn ang="0">
                  <a:pos x="T0" y="T1"/>
                </a:cxn>
                <a:cxn ang="0">
                  <a:pos x="T2" y="T3"/>
                </a:cxn>
                <a:cxn ang="0">
                  <a:pos x="T4" y="T5"/>
                </a:cxn>
                <a:cxn ang="0">
                  <a:pos x="T6" y="T7"/>
                </a:cxn>
                <a:cxn ang="0">
                  <a:pos x="T8" y="T9"/>
                </a:cxn>
                <a:cxn ang="0">
                  <a:pos x="T10" y="T11"/>
                </a:cxn>
              </a:cxnLst>
              <a:rect l="0" t="0" r="r" b="b"/>
              <a:pathLst>
                <a:path w="60" h="312">
                  <a:moveTo>
                    <a:pt x="0" y="144"/>
                  </a:moveTo>
                  <a:lnTo>
                    <a:pt x="60" y="312"/>
                  </a:lnTo>
                  <a:lnTo>
                    <a:pt x="60" y="6"/>
                  </a:lnTo>
                  <a:lnTo>
                    <a:pt x="54" y="0"/>
                  </a:lnTo>
                  <a:lnTo>
                    <a:pt x="0" y="144"/>
                  </a:lnTo>
                  <a:lnTo>
                    <a:pt x="0" y="14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1645" name="Freeform 29"/>
            <p:cNvSpPr>
              <a:spLocks/>
            </p:cNvSpPr>
            <p:nvPr/>
          </p:nvSpPr>
          <p:spPr bwMode="hidden">
            <a:xfrm>
              <a:off x="2" y="1601"/>
              <a:ext cx="5752" cy="1864"/>
            </a:xfrm>
            <a:custGeom>
              <a:avLst/>
              <a:gdLst>
                <a:gd name="T0" fmla="*/ 0 w 5740"/>
                <a:gd name="T1" fmla="*/ 371 h 1864"/>
                <a:gd name="T2" fmla="*/ 5740 w 5740"/>
                <a:gd name="T3" fmla="*/ 1864 h 1864"/>
                <a:gd name="T4" fmla="*/ 5740 w 5740"/>
                <a:gd name="T5" fmla="*/ 1834 h 1864"/>
                <a:gd name="T6" fmla="*/ 0 w 5740"/>
                <a:gd name="T7" fmla="*/ 0 h 1864"/>
                <a:gd name="T8" fmla="*/ 0 w 5740"/>
                <a:gd name="T9" fmla="*/ 371 h 1864"/>
                <a:gd name="T10" fmla="*/ 0 w 5740"/>
                <a:gd name="T11" fmla="*/ 371 h 1864"/>
              </a:gdLst>
              <a:ahLst/>
              <a:cxnLst>
                <a:cxn ang="0">
                  <a:pos x="T0" y="T1"/>
                </a:cxn>
                <a:cxn ang="0">
                  <a:pos x="T2" y="T3"/>
                </a:cxn>
                <a:cxn ang="0">
                  <a:pos x="T4" y="T5"/>
                </a:cxn>
                <a:cxn ang="0">
                  <a:pos x="T6" y="T7"/>
                </a:cxn>
                <a:cxn ang="0">
                  <a:pos x="T8" y="T9"/>
                </a:cxn>
                <a:cxn ang="0">
                  <a:pos x="T10" y="T1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1646" name="Freeform 30"/>
            <p:cNvSpPr>
              <a:spLocks/>
            </p:cNvSpPr>
            <p:nvPr/>
          </p:nvSpPr>
          <p:spPr bwMode="hidden">
            <a:xfrm>
              <a:off x="5754" y="3483"/>
              <a:ext cx="6" cy="6"/>
            </a:xfrm>
            <a:custGeom>
              <a:avLst/>
              <a:gdLst>
                <a:gd name="T0" fmla="*/ 6 w 6"/>
                <a:gd name="T1" fmla="*/ 6 h 6"/>
                <a:gd name="T2" fmla="*/ 0 w 6"/>
                <a:gd name="T3" fmla="*/ 0 h 6"/>
                <a:gd name="T4" fmla="*/ 0 w 6"/>
                <a:gd name="T5" fmla="*/ 6 h 6"/>
                <a:gd name="T6" fmla="*/ 6 w 6"/>
                <a:gd name="T7" fmla="*/ 6 h 6"/>
                <a:gd name="T8" fmla="*/ 6 w 6"/>
                <a:gd name="T9" fmla="*/ 6 h 6"/>
              </a:gdLst>
              <a:ahLst/>
              <a:cxnLst>
                <a:cxn ang="0">
                  <a:pos x="T0" y="T1"/>
                </a:cxn>
                <a:cxn ang="0">
                  <a:pos x="T2" y="T3"/>
                </a:cxn>
                <a:cxn ang="0">
                  <a:pos x="T4" y="T5"/>
                </a:cxn>
                <a:cxn ang="0">
                  <a:pos x="T6" y="T7"/>
                </a:cxn>
                <a:cxn ang="0">
                  <a:pos x="T8" y="T9"/>
                </a:cxn>
              </a:cxnLst>
              <a:rect l="0" t="0" r="r" b="b"/>
              <a:pathLst>
                <a:path w="6" h="6">
                  <a:moveTo>
                    <a:pt x="6" y="6"/>
                  </a:moveTo>
                  <a:lnTo>
                    <a:pt x="0" y="0"/>
                  </a:lnTo>
                  <a:lnTo>
                    <a:pt x="0" y="6"/>
                  </a:lnTo>
                  <a:lnTo>
                    <a:pt x="6" y="6"/>
                  </a:lnTo>
                  <a:lnTo>
                    <a:pt x="6" y="6"/>
                  </a:lnTo>
                  <a:close/>
                </a:path>
              </a:pathLst>
            </a:custGeom>
            <a:solidFill>
              <a:srgbClr val="18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1647" name="Freeform 31"/>
            <p:cNvSpPr>
              <a:spLocks/>
            </p:cNvSpPr>
            <p:nvPr/>
          </p:nvSpPr>
          <p:spPr bwMode="hidden">
            <a:xfrm>
              <a:off x="2" y="2152"/>
              <a:ext cx="5752" cy="1337"/>
            </a:xfrm>
            <a:custGeom>
              <a:avLst/>
              <a:gdLst>
                <a:gd name="T0" fmla="*/ 0 w 5740"/>
                <a:gd name="T1" fmla="*/ 366 h 1337"/>
                <a:gd name="T2" fmla="*/ 5740 w 5740"/>
                <a:gd name="T3" fmla="*/ 1337 h 1337"/>
                <a:gd name="T4" fmla="*/ 5740 w 5740"/>
                <a:gd name="T5" fmla="*/ 1331 h 1337"/>
                <a:gd name="T6" fmla="*/ 0 w 5740"/>
                <a:gd name="T7" fmla="*/ 0 h 1337"/>
                <a:gd name="T8" fmla="*/ 0 w 5740"/>
                <a:gd name="T9" fmla="*/ 366 h 1337"/>
                <a:gd name="T10" fmla="*/ 0 w 5740"/>
                <a:gd name="T11" fmla="*/ 366 h 1337"/>
              </a:gdLst>
              <a:ahLst/>
              <a:cxnLst>
                <a:cxn ang="0">
                  <a:pos x="T0" y="T1"/>
                </a:cxn>
                <a:cxn ang="0">
                  <a:pos x="T2" y="T3"/>
                </a:cxn>
                <a:cxn ang="0">
                  <a:pos x="T4" y="T5"/>
                </a:cxn>
                <a:cxn ang="0">
                  <a:pos x="T6" y="T7"/>
                </a:cxn>
                <a:cxn ang="0">
                  <a:pos x="T8" y="T9"/>
                </a:cxn>
                <a:cxn ang="0">
                  <a:pos x="T10" y="T11"/>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1648" name="Freeform 32"/>
            <p:cNvSpPr>
              <a:spLocks/>
            </p:cNvSpPr>
            <p:nvPr/>
          </p:nvSpPr>
          <p:spPr bwMode="hidden">
            <a:xfrm>
              <a:off x="2" y="3177"/>
              <a:ext cx="5752" cy="414"/>
            </a:xfrm>
            <a:custGeom>
              <a:avLst/>
              <a:gdLst>
                <a:gd name="T0" fmla="*/ 0 w 5740"/>
                <a:gd name="T1" fmla="*/ 48 h 414"/>
                <a:gd name="T2" fmla="*/ 5740 w 5740"/>
                <a:gd name="T3" fmla="*/ 414 h 414"/>
                <a:gd name="T4" fmla="*/ 5740 w 5740"/>
                <a:gd name="T5" fmla="*/ 402 h 414"/>
                <a:gd name="T6" fmla="*/ 0 w 5740"/>
                <a:gd name="T7" fmla="*/ 0 h 414"/>
                <a:gd name="T8" fmla="*/ 0 w 5740"/>
                <a:gd name="T9" fmla="*/ 48 h 414"/>
                <a:gd name="T10" fmla="*/ 0 w 5740"/>
                <a:gd name="T11" fmla="*/ 48 h 414"/>
              </a:gdLst>
              <a:ahLst/>
              <a:cxnLst>
                <a:cxn ang="0">
                  <a:pos x="T0" y="T1"/>
                </a:cxn>
                <a:cxn ang="0">
                  <a:pos x="T2" y="T3"/>
                </a:cxn>
                <a:cxn ang="0">
                  <a:pos x="T4" y="T5"/>
                </a:cxn>
                <a:cxn ang="0">
                  <a:pos x="T6" y="T7"/>
                </a:cxn>
                <a:cxn ang="0">
                  <a:pos x="T8" y="T9"/>
                </a:cxn>
                <a:cxn ang="0">
                  <a:pos x="T10" y="T11"/>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1649" name="Freeform 33"/>
            <p:cNvSpPr>
              <a:spLocks/>
            </p:cNvSpPr>
            <p:nvPr/>
          </p:nvSpPr>
          <p:spPr bwMode="hidden">
            <a:xfrm>
              <a:off x="1297" y="0"/>
              <a:ext cx="4457" cy="3177"/>
            </a:xfrm>
            <a:custGeom>
              <a:avLst/>
              <a:gdLst>
                <a:gd name="T0" fmla="*/ 0 w 4448"/>
                <a:gd name="T1" fmla="*/ 0 h 3177"/>
                <a:gd name="T2" fmla="*/ 4448 w 4448"/>
                <a:gd name="T3" fmla="*/ 3177 h 3177"/>
                <a:gd name="T4" fmla="*/ 4448 w 4448"/>
                <a:gd name="T5" fmla="*/ 3153 h 3177"/>
                <a:gd name="T6" fmla="*/ 125 w 4448"/>
                <a:gd name="T7" fmla="*/ 0 h 3177"/>
                <a:gd name="T8" fmla="*/ 0 w 4448"/>
                <a:gd name="T9" fmla="*/ 0 h 3177"/>
                <a:gd name="T10" fmla="*/ 0 w 4448"/>
                <a:gd name="T11" fmla="*/ 0 h 3177"/>
              </a:gdLst>
              <a:ahLst/>
              <a:cxnLst>
                <a:cxn ang="0">
                  <a:pos x="T0" y="T1"/>
                </a:cxn>
                <a:cxn ang="0">
                  <a:pos x="T2" y="T3"/>
                </a:cxn>
                <a:cxn ang="0">
                  <a:pos x="T4" y="T5"/>
                </a:cxn>
                <a:cxn ang="0">
                  <a:pos x="T6" y="T7"/>
                </a:cxn>
                <a:cxn ang="0">
                  <a:pos x="T8" y="T9"/>
                </a:cxn>
                <a:cxn ang="0">
                  <a:pos x="T10" y="T11"/>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1650" name="Freeform 34"/>
            <p:cNvSpPr>
              <a:spLocks/>
            </p:cNvSpPr>
            <p:nvPr/>
          </p:nvSpPr>
          <p:spPr bwMode="hidden">
            <a:xfrm>
              <a:off x="3321" y="0"/>
              <a:ext cx="2433" cy="2614"/>
            </a:xfrm>
            <a:custGeom>
              <a:avLst/>
              <a:gdLst>
                <a:gd name="T0" fmla="*/ 0 w 2428"/>
                <a:gd name="T1" fmla="*/ 0 h 2614"/>
                <a:gd name="T2" fmla="*/ 2428 w 2428"/>
                <a:gd name="T3" fmla="*/ 2614 h 2614"/>
                <a:gd name="T4" fmla="*/ 2428 w 2428"/>
                <a:gd name="T5" fmla="*/ 2608 h 2614"/>
                <a:gd name="T6" fmla="*/ 66 w 2428"/>
                <a:gd name="T7" fmla="*/ 0 h 2614"/>
                <a:gd name="T8" fmla="*/ 0 w 2428"/>
                <a:gd name="T9" fmla="*/ 0 h 2614"/>
                <a:gd name="T10" fmla="*/ 0 w 2428"/>
                <a:gd name="T11" fmla="*/ 0 h 2614"/>
              </a:gdLst>
              <a:ahLst/>
              <a:cxnLst>
                <a:cxn ang="0">
                  <a:pos x="T0" y="T1"/>
                </a:cxn>
                <a:cxn ang="0">
                  <a:pos x="T2" y="T3"/>
                </a:cxn>
                <a:cxn ang="0">
                  <a:pos x="T4" y="T5"/>
                </a:cxn>
                <a:cxn ang="0">
                  <a:pos x="T6" y="T7"/>
                </a:cxn>
                <a:cxn ang="0">
                  <a:pos x="T8" y="T9"/>
                </a:cxn>
                <a:cxn ang="0">
                  <a:pos x="T10" y="T11"/>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1651" name="Freeform 35"/>
            <p:cNvSpPr>
              <a:spLocks/>
            </p:cNvSpPr>
            <p:nvPr/>
          </p:nvSpPr>
          <p:spPr bwMode="hidden">
            <a:xfrm>
              <a:off x="3950" y="0"/>
              <a:ext cx="1804" cy="2464"/>
            </a:xfrm>
            <a:custGeom>
              <a:avLst/>
              <a:gdLst>
                <a:gd name="T0" fmla="*/ 485 w 1800"/>
                <a:gd name="T1" fmla="*/ 0 h 2464"/>
                <a:gd name="T2" fmla="*/ 0 w 1800"/>
                <a:gd name="T3" fmla="*/ 0 h 2464"/>
                <a:gd name="T4" fmla="*/ 1800 w 1800"/>
                <a:gd name="T5" fmla="*/ 2464 h 2464"/>
                <a:gd name="T6" fmla="*/ 1800 w 1800"/>
                <a:gd name="T7" fmla="*/ 2248 h 2464"/>
                <a:gd name="T8" fmla="*/ 1794 w 1800"/>
                <a:gd name="T9" fmla="*/ 2248 h 2464"/>
                <a:gd name="T10" fmla="*/ 485 w 1800"/>
                <a:gd name="T11" fmla="*/ 0 h 2464"/>
                <a:gd name="T12" fmla="*/ 485 w 1800"/>
                <a:gd name="T13" fmla="*/ 0 h 2464"/>
              </a:gdLst>
              <a:ahLst/>
              <a:cxnLst>
                <a:cxn ang="0">
                  <a:pos x="T0" y="T1"/>
                </a:cxn>
                <a:cxn ang="0">
                  <a:pos x="T2" y="T3"/>
                </a:cxn>
                <a:cxn ang="0">
                  <a:pos x="T4" y="T5"/>
                </a:cxn>
                <a:cxn ang="0">
                  <a:pos x="T6" y="T7"/>
                </a:cxn>
                <a:cxn ang="0">
                  <a:pos x="T8" y="T9"/>
                </a:cxn>
                <a:cxn ang="0">
                  <a:pos x="T10" y="T11"/>
                </a:cxn>
                <a:cxn ang="0">
                  <a:pos x="T12" y="T13"/>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1652" name="Freeform 36"/>
            <p:cNvSpPr>
              <a:spLocks/>
            </p:cNvSpPr>
            <p:nvPr/>
          </p:nvSpPr>
          <p:spPr bwMode="hidden">
            <a:xfrm>
              <a:off x="4519" y="0"/>
              <a:ext cx="1235" cy="2074"/>
            </a:xfrm>
            <a:custGeom>
              <a:avLst/>
              <a:gdLst>
                <a:gd name="T0" fmla="*/ 0 w 1232"/>
                <a:gd name="T1" fmla="*/ 0 h 2074"/>
                <a:gd name="T2" fmla="*/ 1232 w 1232"/>
                <a:gd name="T3" fmla="*/ 2074 h 2074"/>
                <a:gd name="T4" fmla="*/ 1232 w 1232"/>
                <a:gd name="T5" fmla="*/ 2038 h 2074"/>
                <a:gd name="T6" fmla="*/ 42 w 1232"/>
                <a:gd name="T7" fmla="*/ 0 h 2074"/>
                <a:gd name="T8" fmla="*/ 0 w 1232"/>
                <a:gd name="T9" fmla="*/ 0 h 2074"/>
                <a:gd name="T10" fmla="*/ 0 w 1232"/>
                <a:gd name="T11" fmla="*/ 0 h 2074"/>
              </a:gdLst>
              <a:ahLst/>
              <a:cxnLst>
                <a:cxn ang="0">
                  <a:pos x="T0" y="T1"/>
                </a:cxn>
                <a:cxn ang="0">
                  <a:pos x="T2" y="T3"/>
                </a:cxn>
                <a:cxn ang="0">
                  <a:pos x="T4" y="T5"/>
                </a:cxn>
                <a:cxn ang="0">
                  <a:pos x="T6" y="T7"/>
                </a:cxn>
                <a:cxn ang="0">
                  <a:pos x="T8" y="T9"/>
                </a:cxn>
                <a:cxn ang="0">
                  <a:pos x="T10" y="T11"/>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1653" name="Freeform 37"/>
            <p:cNvSpPr>
              <a:spLocks/>
            </p:cNvSpPr>
            <p:nvPr/>
          </p:nvSpPr>
          <p:spPr bwMode="hidden">
            <a:xfrm>
              <a:off x="4694" y="0"/>
              <a:ext cx="1060" cy="1936"/>
            </a:xfrm>
            <a:custGeom>
              <a:avLst/>
              <a:gdLst>
                <a:gd name="T0" fmla="*/ 0 w 1058"/>
                <a:gd name="T1" fmla="*/ 0 h 1936"/>
                <a:gd name="T2" fmla="*/ 1058 w 1058"/>
                <a:gd name="T3" fmla="*/ 1936 h 1936"/>
                <a:gd name="T4" fmla="*/ 1058 w 1058"/>
                <a:gd name="T5" fmla="*/ 1930 h 1936"/>
                <a:gd name="T6" fmla="*/ 54 w 1058"/>
                <a:gd name="T7" fmla="*/ 0 h 1936"/>
                <a:gd name="T8" fmla="*/ 0 w 1058"/>
                <a:gd name="T9" fmla="*/ 0 h 1936"/>
                <a:gd name="T10" fmla="*/ 0 w 1058"/>
                <a:gd name="T11" fmla="*/ 0 h 1936"/>
              </a:gdLst>
              <a:ahLst/>
              <a:cxnLst>
                <a:cxn ang="0">
                  <a:pos x="T0" y="T1"/>
                </a:cxn>
                <a:cxn ang="0">
                  <a:pos x="T2" y="T3"/>
                </a:cxn>
                <a:cxn ang="0">
                  <a:pos x="T4" y="T5"/>
                </a:cxn>
                <a:cxn ang="0">
                  <a:pos x="T6" y="T7"/>
                </a:cxn>
                <a:cxn ang="0">
                  <a:pos x="T8" y="T9"/>
                </a:cxn>
                <a:cxn ang="0">
                  <a:pos x="T10" y="T11"/>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1654" name="Freeform 38"/>
            <p:cNvSpPr>
              <a:spLocks/>
            </p:cNvSpPr>
            <p:nvPr/>
          </p:nvSpPr>
          <p:spPr bwMode="hidden">
            <a:xfrm>
              <a:off x="4981" y="0"/>
              <a:ext cx="773" cy="1487"/>
            </a:xfrm>
            <a:custGeom>
              <a:avLst/>
              <a:gdLst>
                <a:gd name="T0" fmla="*/ 771 w 771"/>
                <a:gd name="T1" fmla="*/ 1433 h 1487"/>
                <a:gd name="T2" fmla="*/ 42 w 771"/>
                <a:gd name="T3" fmla="*/ 0 h 1487"/>
                <a:gd name="T4" fmla="*/ 0 w 771"/>
                <a:gd name="T5" fmla="*/ 0 h 1487"/>
                <a:gd name="T6" fmla="*/ 771 w 771"/>
                <a:gd name="T7" fmla="*/ 1487 h 1487"/>
                <a:gd name="T8" fmla="*/ 771 w 771"/>
                <a:gd name="T9" fmla="*/ 1433 h 1487"/>
                <a:gd name="T10" fmla="*/ 771 w 771"/>
                <a:gd name="T11" fmla="*/ 1433 h 1487"/>
              </a:gdLst>
              <a:ahLst/>
              <a:cxnLst>
                <a:cxn ang="0">
                  <a:pos x="T0" y="T1"/>
                </a:cxn>
                <a:cxn ang="0">
                  <a:pos x="T2" y="T3"/>
                </a:cxn>
                <a:cxn ang="0">
                  <a:pos x="T4" y="T5"/>
                </a:cxn>
                <a:cxn ang="0">
                  <a:pos x="T6" y="T7"/>
                </a:cxn>
                <a:cxn ang="0">
                  <a:pos x="T8" y="T9"/>
                </a:cxn>
                <a:cxn ang="0">
                  <a:pos x="T10" y="T11"/>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grpSp>
          <p:nvGrpSpPr>
            <p:cNvPr id="111655" name="Group 39"/>
            <p:cNvGrpSpPr>
              <a:grpSpLocks/>
            </p:cNvGrpSpPr>
            <p:nvPr userDrawn="1"/>
          </p:nvGrpSpPr>
          <p:grpSpPr bwMode="auto">
            <a:xfrm>
              <a:off x="0" y="1632"/>
              <a:ext cx="5758" cy="1858"/>
              <a:chOff x="0" y="1632"/>
              <a:chExt cx="5758" cy="1858"/>
            </a:xfrm>
          </p:grpSpPr>
          <p:sp>
            <p:nvSpPr>
              <p:cNvPr id="111656" name="Freeform 40"/>
              <p:cNvSpPr>
                <a:spLocks/>
              </p:cNvSpPr>
              <p:nvPr/>
            </p:nvSpPr>
            <p:spPr bwMode="hidden">
              <a:xfrm>
                <a:off x="0" y="1632"/>
                <a:ext cx="3670" cy="1313"/>
              </a:xfrm>
              <a:custGeom>
                <a:avLst/>
                <a:gdLst>
                  <a:gd name="T0" fmla="*/ 0 w 3659"/>
                  <a:gd name="T1" fmla="*/ 0 h 1313"/>
                  <a:gd name="T2" fmla="*/ 0 w 3659"/>
                  <a:gd name="T3" fmla="*/ 366 h 1313"/>
                  <a:gd name="T4" fmla="*/ 3635 w 3659"/>
                  <a:gd name="T5" fmla="*/ 1313 h 1313"/>
                  <a:gd name="T6" fmla="*/ 3647 w 3659"/>
                  <a:gd name="T7" fmla="*/ 1235 h 1313"/>
                  <a:gd name="T8" fmla="*/ 3659 w 3659"/>
                  <a:gd name="T9" fmla="*/ 1163 h 1313"/>
                  <a:gd name="T10" fmla="*/ 0 w 3659"/>
                  <a:gd name="T11" fmla="*/ 0 h 1313"/>
                  <a:gd name="T12" fmla="*/ 0 w 3659"/>
                  <a:gd name="T13" fmla="*/ 0 h 1313"/>
                </a:gdLst>
                <a:ahLst/>
                <a:cxnLst>
                  <a:cxn ang="0">
                    <a:pos x="T0" y="T1"/>
                  </a:cxn>
                  <a:cxn ang="0">
                    <a:pos x="T2" y="T3"/>
                  </a:cxn>
                  <a:cxn ang="0">
                    <a:pos x="T4" y="T5"/>
                  </a:cxn>
                  <a:cxn ang="0">
                    <a:pos x="T6" y="T7"/>
                  </a:cxn>
                  <a:cxn ang="0">
                    <a:pos x="T8" y="T9"/>
                  </a:cxn>
                  <a:cxn ang="0">
                    <a:pos x="T10" y="T11"/>
                  </a:cxn>
                  <a:cxn ang="0">
                    <a:pos x="T12" y="T13"/>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1657" name="Freeform 41"/>
              <p:cNvSpPr>
                <a:spLocks/>
              </p:cNvSpPr>
              <p:nvPr/>
            </p:nvSpPr>
            <p:spPr bwMode="hidden">
              <a:xfrm>
                <a:off x="3646" y="2795"/>
                <a:ext cx="2112" cy="695"/>
              </a:xfrm>
              <a:custGeom>
                <a:avLst/>
                <a:gdLst>
                  <a:gd name="T0" fmla="*/ 2105 w 2105"/>
                  <a:gd name="T1" fmla="*/ 665 h 695"/>
                  <a:gd name="T2" fmla="*/ 24 w 2105"/>
                  <a:gd name="T3" fmla="*/ 0 h 695"/>
                  <a:gd name="T4" fmla="*/ 12 w 2105"/>
                  <a:gd name="T5" fmla="*/ 72 h 695"/>
                  <a:gd name="T6" fmla="*/ 0 w 2105"/>
                  <a:gd name="T7" fmla="*/ 150 h 695"/>
                  <a:gd name="T8" fmla="*/ 2105 w 2105"/>
                  <a:gd name="T9" fmla="*/ 695 h 695"/>
                  <a:gd name="T10" fmla="*/ 2105 w 2105"/>
                  <a:gd name="T11" fmla="*/ 665 h 695"/>
                  <a:gd name="T12" fmla="*/ 2105 w 2105"/>
                  <a:gd name="T13" fmla="*/ 665 h 695"/>
                </a:gdLst>
                <a:ahLst/>
                <a:cxnLst>
                  <a:cxn ang="0">
                    <a:pos x="T0" y="T1"/>
                  </a:cxn>
                  <a:cxn ang="0">
                    <a:pos x="T2" y="T3"/>
                  </a:cxn>
                  <a:cxn ang="0">
                    <a:pos x="T4" y="T5"/>
                  </a:cxn>
                  <a:cxn ang="0">
                    <a:pos x="T6" y="T7"/>
                  </a:cxn>
                  <a:cxn ang="0">
                    <a:pos x="T8" y="T9"/>
                  </a:cxn>
                  <a:cxn ang="0">
                    <a:pos x="T10" y="T11"/>
                  </a:cxn>
                  <a:cxn ang="0">
                    <a:pos x="T12" y="T13"/>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grpSp>
      </p:grpSp>
      <p:sp>
        <p:nvSpPr>
          <p:cNvPr id="111658" name="Rectangle 42"/>
          <p:cNvSpPr>
            <a:spLocks noGrp="1" noChangeArrowheads="1"/>
          </p:cNvSpPr>
          <p:nvPr>
            <p:ph type="title"/>
          </p:nvPr>
        </p:nvSpPr>
        <p:spPr bwMode="auto">
          <a:xfrm>
            <a:off x="457200" y="277813"/>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111659" name="Rectangle 43"/>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111660" name="Rectangle 44"/>
          <p:cNvSpPr>
            <a:spLocks noGrp="1" noChangeArrowheads="1"/>
          </p:cNvSpPr>
          <p:nvPr>
            <p:ph type="dt" sz="half" idx="2"/>
          </p:nvPr>
        </p:nvSpPr>
        <p:spPr bwMode="auto">
          <a:xfrm>
            <a:off x="457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effectLst>
                  <a:outerShdw blurRad="38100" dist="38100" dir="2700000" algn="tl">
                    <a:srgbClr val="000000"/>
                  </a:outerShdw>
                </a:effectLst>
              </a:defRPr>
            </a:lvl1pPr>
          </a:lstStyle>
          <a:p>
            <a:endParaRPr lang="ru-RU" altLang="ru-RU"/>
          </a:p>
        </p:txBody>
      </p:sp>
      <p:sp>
        <p:nvSpPr>
          <p:cNvPr id="111661" name="Rectangle 4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200">
                <a:effectLst>
                  <a:outerShdw blurRad="38100" dist="38100" dir="2700000" algn="tl">
                    <a:srgbClr val="000000"/>
                  </a:outerShdw>
                </a:effectLst>
              </a:defRPr>
            </a:lvl1pPr>
          </a:lstStyle>
          <a:p>
            <a:endParaRPr lang="ru-RU" altLang="ru-RU"/>
          </a:p>
        </p:txBody>
      </p:sp>
      <p:sp>
        <p:nvSpPr>
          <p:cNvPr id="111662" name="Rectangle 46"/>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effectLst>
                  <a:outerShdw blurRad="38100" dist="38100" dir="2700000" algn="tl">
                    <a:srgbClr val="000000"/>
                  </a:outerShdw>
                </a:effectLst>
              </a:defRPr>
            </a:lvl1pPr>
          </a:lstStyle>
          <a:p>
            <a:fld id="{8E47C95D-7705-4FF8-BD27-E6FDA271247E}" type="slidenum">
              <a:rPr lang="ru-RU" altLang="ru-RU"/>
              <a:pPr/>
              <a:t>‹#›</a:t>
            </a:fld>
            <a:endParaRPr lang="ru-RU" altLang="ru-RU"/>
          </a:p>
        </p:txBody>
      </p:sp>
    </p:spTree>
  </p:cSld>
  <p:clrMap bg1="dk2" tx1="lt1" bg2="dk1" tx2="lt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iterate type="lt">
                                    <p:tmPct val="10000"/>
                                  </p:iterate>
                                  <p:childTnLst>
                                    <p:set>
                                      <p:cBhvr>
                                        <p:cTn id="6" dur="1" fill="hold">
                                          <p:stCondLst>
                                            <p:cond delay="0"/>
                                          </p:stCondLst>
                                        </p:cTn>
                                        <p:tgtEl>
                                          <p:spTgt spid="111658"/>
                                        </p:tgtEl>
                                        <p:attrNameLst>
                                          <p:attrName>style.visibility</p:attrName>
                                        </p:attrNameLst>
                                      </p:cBhvr>
                                      <p:to>
                                        <p:strVal val="visible"/>
                                      </p:to>
                                    </p:set>
                                    <p:animEffect transition="in" filter="fade">
                                      <p:cBhvr>
                                        <p:cTn id="7" dur="1000">
                                          <p:stCondLst>
                                            <p:cond delay="0"/>
                                          </p:stCondLst>
                                        </p:cTn>
                                        <p:tgtEl>
                                          <p:spTgt spid="111658"/>
                                        </p:tgtEl>
                                      </p:cBhvr>
                                    </p:animEffect>
                                  </p:childTnLst>
                                </p:cTn>
                              </p:par>
                              <p:par>
                                <p:cTn id="8" presetID="10" presetClass="entr" presetSubtype="0" fill="hold" grpId="0" nodeType="withEffect">
                                  <p:stCondLst>
                                    <p:cond delay="0"/>
                                  </p:stCondLst>
                                  <p:iterate type="lt">
                                    <p:tmPct val="10000"/>
                                  </p:iterate>
                                  <p:childTnLst>
                                    <p:set>
                                      <p:cBhvr>
                                        <p:cTn id="9" dur="1" fill="hold">
                                          <p:stCondLst>
                                            <p:cond delay="0"/>
                                          </p:stCondLst>
                                        </p:cTn>
                                        <p:tgtEl>
                                          <p:spTgt spid="111659">
                                            <p:txEl>
                                              <p:pRg st="0" end="0"/>
                                            </p:txEl>
                                          </p:spTgt>
                                        </p:tgtEl>
                                        <p:attrNameLst>
                                          <p:attrName>style.visibility</p:attrName>
                                        </p:attrNameLst>
                                      </p:cBhvr>
                                      <p:to>
                                        <p:strVal val="visible"/>
                                      </p:to>
                                    </p:set>
                                    <p:animEffect transition="in" filter="fade">
                                      <p:cBhvr>
                                        <p:cTn id="10" dur="500">
                                          <p:stCondLst>
                                            <p:cond delay="0"/>
                                          </p:stCondLst>
                                        </p:cTn>
                                        <p:tgtEl>
                                          <p:spTgt spid="111659">
                                            <p:txEl>
                                              <p:pRg st="0" end="0"/>
                                            </p:txEl>
                                          </p:spTgt>
                                        </p:tgtEl>
                                      </p:cBhvr>
                                    </p:animEffect>
                                  </p:childTnLst>
                                </p:cTn>
                              </p:par>
                              <p:par>
                                <p:cTn id="11" presetID="10" presetClass="entr" presetSubtype="0" fill="hold" grpId="0" nodeType="withEffect">
                                  <p:stCondLst>
                                    <p:cond delay="0"/>
                                  </p:stCondLst>
                                  <p:iterate type="lt">
                                    <p:tmPct val="10000"/>
                                  </p:iterate>
                                  <p:childTnLst>
                                    <p:set>
                                      <p:cBhvr>
                                        <p:cTn id="12" dur="1" fill="hold">
                                          <p:stCondLst>
                                            <p:cond delay="0"/>
                                          </p:stCondLst>
                                        </p:cTn>
                                        <p:tgtEl>
                                          <p:spTgt spid="111659">
                                            <p:txEl>
                                              <p:pRg st="1" end="1"/>
                                            </p:txEl>
                                          </p:spTgt>
                                        </p:tgtEl>
                                        <p:attrNameLst>
                                          <p:attrName>style.visibility</p:attrName>
                                        </p:attrNameLst>
                                      </p:cBhvr>
                                      <p:to>
                                        <p:strVal val="visible"/>
                                      </p:to>
                                    </p:set>
                                    <p:animEffect transition="in" filter="fade">
                                      <p:cBhvr>
                                        <p:cTn id="13" dur="500">
                                          <p:stCondLst>
                                            <p:cond delay="0"/>
                                          </p:stCondLst>
                                        </p:cTn>
                                        <p:tgtEl>
                                          <p:spTgt spid="111659">
                                            <p:txEl>
                                              <p:pRg st="1" end="1"/>
                                            </p:txEl>
                                          </p:spTgt>
                                        </p:tgtEl>
                                      </p:cBhvr>
                                    </p:animEffect>
                                  </p:childTnLst>
                                </p:cTn>
                              </p:par>
                              <p:par>
                                <p:cTn id="14" presetID="10" presetClass="entr" presetSubtype="0" fill="hold" grpId="0" nodeType="withEffect">
                                  <p:stCondLst>
                                    <p:cond delay="0"/>
                                  </p:stCondLst>
                                  <p:iterate type="lt">
                                    <p:tmPct val="10000"/>
                                  </p:iterate>
                                  <p:childTnLst>
                                    <p:set>
                                      <p:cBhvr>
                                        <p:cTn id="15" dur="1" fill="hold">
                                          <p:stCondLst>
                                            <p:cond delay="0"/>
                                          </p:stCondLst>
                                        </p:cTn>
                                        <p:tgtEl>
                                          <p:spTgt spid="111659">
                                            <p:txEl>
                                              <p:pRg st="2" end="2"/>
                                            </p:txEl>
                                          </p:spTgt>
                                        </p:tgtEl>
                                        <p:attrNameLst>
                                          <p:attrName>style.visibility</p:attrName>
                                        </p:attrNameLst>
                                      </p:cBhvr>
                                      <p:to>
                                        <p:strVal val="visible"/>
                                      </p:to>
                                    </p:set>
                                    <p:animEffect transition="in" filter="fade">
                                      <p:cBhvr>
                                        <p:cTn id="16" dur="500">
                                          <p:stCondLst>
                                            <p:cond delay="0"/>
                                          </p:stCondLst>
                                        </p:cTn>
                                        <p:tgtEl>
                                          <p:spTgt spid="111659">
                                            <p:txEl>
                                              <p:pRg st="2" end="2"/>
                                            </p:txEl>
                                          </p:spTgt>
                                        </p:tgtEl>
                                      </p:cBhvr>
                                    </p:animEffect>
                                  </p:childTnLst>
                                </p:cTn>
                              </p:par>
                              <p:par>
                                <p:cTn id="17" presetID="10" presetClass="entr" presetSubtype="0" fill="hold" grpId="0" nodeType="withEffect">
                                  <p:stCondLst>
                                    <p:cond delay="0"/>
                                  </p:stCondLst>
                                  <p:iterate type="lt">
                                    <p:tmPct val="10000"/>
                                  </p:iterate>
                                  <p:childTnLst>
                                    <p:set>
                                      <p:cBhvr>
                                        <p:cTn id="18" dur="1" fill="hold">
                                          <p:stCondLst>
                                            <p:cond delay="0"/>
                                          </p:stCondLst>
                                        </p:cTn>
                                        <p:tgtEl>
                                          <p:spTgt spid="111659">
                                            <p:txEl>
                                              <p:pRg st="3" end="3"/>
                                            </p:txEl>
                                          </p:spTgt>
                                        </p:tgtEl>
                                        <p:attrNameLst>
                                          <p:attrName>style.visibility</p:attrName>
                                        </p:attrNameLst>
                                      </p:cBhvr>
                                      <p:to>
                                        <p:strVal val="visible"/>
                                      </p:to>
                                    </p:set>
                                    <p:animEffect transition="in" filter="fade">
                                      <p:cBhvr>
                                        <p:cTn id="19" dur="500">
                                          <p:stCondLst>
                                            <p:cond delay="0"/>
                                          </p:stCondLst>
                                        </p:cTn>
                                        <p:tgtEl>
                                          <p:spTgt spid="111659">
                                            <p:txEl>
                                              <p:pRg st="3" end="3"/>
                                            </p:txEl>
                                          </p:spTgt>
                                        </p:tgtEl>
                                      </p:cBhvr>
                                    </p:animEffect>
                                  </p:childTnLst>
                                </p:cTn>
                              </p:par>
                              <p:par>
                                <p:cTn id="20" presetID="10" presetClass="entr" presetSubtype="0" fill="hold" grpId="0" nodeType="withEffect">
                                  <p:stCondLst>
                                    <p:cond delay="0"/>
                                  </p:stCondLst>
                                  <p:iterate type="lt">
                                    <p:tmPct val="10000"/>
                                  </p:iterate>
                                  <p:childTnLst>
                                    <p:set>
                                      <p:cBhvr>
                                        <p:cTn id="21" dur="1" fill="hold">
                                          <p:stCondLst>
                                            <p:cond delay="0"/>
                                          </p:stCondLst>
                                        </p:cTn>
                                        <p:tgtEl>
                                          <p:spTgt spid="111659">
                                            <p:txEl>
                                              <p:pRg st="4" end="4"/>
                                            </p:txEl>
                                          </p:spTgt>
                                        </p:tgtEl>
                                        <p:attrNameLst>
                                          <p:attrName>style.visibility</p:attrName>
                                        </p:attrNameLst>
                                      </p:cBhvr>
                                      <p:to>
                                        <p:strVal val="visible"/>
                                      </p:to>
                                    </p:set>
                                    <p:animEffect transition="in" filter="fade">
                                      <p:cBhvr>
                                        <p:cTn id="22" dur="500">
                                          <p:stCondLst>
                                            <p:cond delay="0"/>
                                          </p:stCondLst>
                                        </p:cTn>
                                        <p:tgtEl>
                                          <p:spTgt spid="11165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658" grpId="0"/>
      <p:bldP spid="111659" grpId="0" build="p">
        <p:tmplLst>
          <p:tmpl lvl="1">
            <p:tnLst>
              <p:par>
                <p:cTn presetID="10" presetClass="entr" presetSubtype="0" fill="hold" nodeType="withEffect">
                  <p:stCondLst>
                    <p:cond delay="0"/>
                  </p:stCondLst>
                  <p:iterate type="lt">
                    <p:tmPct val="10000"/>
                  </p:iterate>
                  <p:childTnLst>
                    <p:set>
                      <p:cBhvr>
                        <p:cTn dur="1" fill="hold">
                          <p:stCondLst>
                            <p:cond delay="0"/>
                          </p:stCondLst>
                        </p:cTn>
                        <p:tgtEl>
                          <p:spTgt spid="111659"/>
                        </p:tgtEl>
                        <p:attrNameLst>
                          <p:attrName>style.visibility</p:attrName>
                        </p:attrNameLst>
                      </p:cBhvr>
                      <p:to>
                        <p:strVal val="visible"/>
                      </p:to>
                    </p:set>
                    <p:animEffect transition="in" filter="fade">
                      <p:cBhvr>
                        <p:cTn dur="500">
                          <p:stCondLst>
                            <p:cond delay="0"/>
                          </p:stCondLst>
                        </p:cTn>
                        <p:tgtEl>
                          <p:spTgt spid="111659"/>
                        </p:tgtEl>
                      </p:cBhvr>
                    </p:animEffect>
                  </p:childTnLst>
                </p:cTn>
              </p:par>
            </p:tnLst>
          </p:tmpl>
          <p:tmpl lvl="2">
            <p:tnLst>
              <p:par>
                <p:cTn presetID="10" presetClass="entr" presetSubtype="0" fill="hold" nodeType="withEffect">
                  <p:stCondLst>
                    <p:cond delay="0"/>
                  </p:stCondLst>
                  <p:iterate type="lt">
                    <p:tmPct val="10000"/>
                  </p:iterate>
                  <p:childTnLst>
                    <p:set>
                      <p:cBhvr>
                        <p:cTn dur="1" fill="hold">
                          <p:stCondLst>
                            <p:cond delay="0"/>
                          </p:stCondLst>
                        </p:cTn>
                        <p:tgtEl>
                          <p:spTgt spid="111659"/>
                        </p:tgtEl>
                        <p:attrNameLst>
                          <p:attrName>style.visibility</p:attrName>
                        </p:attrNameLst>
                      </p:cBhvr>
                      <p:to>
                        <p:strVal val="visible"/>
                      </p:to>
                    </p:set>
                    <p:animEffect transition="in" filter="fade">
                      <p:cBhvr>
                        <p:cTn dur="500">
                          <p:stCondLst>
                            <p:cond delay="0"/>
                          </p:stCondLst>
                        </p:cTn>
                        <p:tgtEl>
                          <p:spTgt spid="111659"/>
                        </p:tgtEl>
                      </p:cBhvr>
                    </p:animEffect>
                  </p:childTnLst>
                </p:cTn>
              </p:par>
            </p:tnLst>
          </p:tmpl>
          <p:tmpl lvl="3">
            <p:tnLst>
              <p:par>
                <p:cTn presetID="10" presetClass="entr" presetSubtype="0" fill="hold" nodeType="withEffect">
                  <p:stCondLst>
                    <p:cond delay="0"/>
                  </p:stCondLst>
                  <p:iterate type="lt">
                    <p:tmPct val="10000"/>
                  </p:iterate>
                  <p:childTnLst>
                    <p:set>
                      <p:cBhvr>
                        <p:cTn dur="1" fill="hold">
                          <p:stCondLst>
                            <p:cond delay="0"/>
                          </p:stCondLst>
                        </p:cTn>
                        <p:tgtEl>
                          <p:spTgt spid="111659"/>
                        </p:tgtEl>
                        <p:attrNameLst>
                          <p:attrName>style.visibility</p:attrName>
                        </p:attrNameLst>
                      </p:cBhvr>
                      <p:to>
                        <p:strVal val="visible"/>
                      </p:to>
                    </p:set>
                    <p:animEffect transition="in" filter="fade">
                      <p:cBhvr>
                        <p:cTn dur="500">
                          <p:stCondLst>
                            <p:cond delay="0"/>
                          </p:stCondLst>
                        </p:cTn>
                        <p:tgtEl>
                          <p:spTgt spid="111659"/>
                        </p:tgtEl>
                      </p:cBhvr>
                    </p:animEffect>
                  </p:childTnLst>
                </p:cTn>
              </p:par>
            </p:tnLst>
          </p:tmpl>
          <p:tmpl lvl="4">
            <p:tnLst>
              <p:par>
                <p:cTn presetID="10" presetClass="entr" presetSubtype="0" fill="hold" nodeType="withEffect">
                  <p:stCondLst>
                    <p:cond delay="0"/>
                  </p:stCondLst>
                  <p:iterate type="lt">
                    <p:tmPct val="10000"/>
                  </p:iterate>
                  <p:childTnLst>
                    <p:set>
                      <p:cBhvr>
                        <p:cTn dur="1" fill="hold">
                          <p:stCondLst>
                            <p:cond delay="0"/>
                          </p:stCondLst>
                        </p:cTn>
                        <p:tgtEl>
                          <p:spTgt spid="111659"/>
                        </p:tgtEl>
                        <p:attrNameLst>
                          <p:attrName>style.visibility</p:attrName>
                        </p:attrNameLst>
                      </p:cBhvr>
                      <p:to>
                        <p:strVal val="visible"/>
                      </p:to>
                    </p:set>
                    <p:animEffect transition="in" filter="fade">
                      <p:cBhvr>
                        <p:cTn dur="500">
                          <p:stCondLst>
                            <p:cond delay="0"/>
                          </p:stCondLst>
                        </p:cTn>
                        <p:tgtEl>
                          <p:spTgt spid="111659"/>
                        </p:tgtEl>
                      </p:cBhvr>
                    </p:animEffect>
                  </p:childTnLst>
                </p:cTn>
              </p:par>
            </p:tnLst>
          </p:tmpl>
          <p:tmpl lvl="5">
            <p:tnLst>
              <p:par>
                <p:cTn presetID="10" presetClass="entr" presetSubtype="0" fill="hold" nodeType="withEffect">
                  <p:stCondLst>
                    <p:cond delay="0"/>
                  </p:stCondLst>
                  <p:iterate type="lt">
                    <p:tmPct val="10000"/>
                  </p:iterate>
                  <p:childTnLst>
                    <p:set>
                      <p:cBhvr>
                        <p:cTn dur="1" fill="hold">
                          <p:stCondLst>
                            <p:cond delay="0"/>
                          </p:stCondLst>
                        </p:cTn>
                        <p:tgtEl>
                          <p:spTgt spid="111659"/>
                        </p:tgtEl>
                        <p:attrNameLst>
                          <p:attrName>style.visibility</p:attrName>
                        </p:attrNameLst>
                      </p:cBhvr>
                      <p:to>
                        <p:strVal val="visible"/>
                      </p:to>
                    </p:set>
                    <p:animEffect transition="in" filter="fade">
                      <p:cBhvr>
                        <p:cTn dur="500">
                          <p:stCondLst>
                            <p:cond delay="0"/>
                          </p:stCondLst>
                        </p:cTn>
                        <p:tgtEl>
                          <p:spTgt spid="111659"/>
                        </p:tgtEl>
                      </p:cBhvr>
                    </p:animEffect>
                  </p:childTnLst>
                </p:cTn>
              </p:par>
            </p:tnLst>
          </p:tmpl>
        </p:tmplLst>
      </p:bldP>
    </p:bldLst>
  </p:timing>
  <p:txStyles>
    <p:titleStyle>
      <a:lvl1pPr algn="ctr" rtl="0" fontAlgn="base">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9pPr>
    </p:titleStyle>
    <p:bodyStyle>
      <a:lvl1pPr marL="342900" indent="-342900" algn="l" rtl="0" fontAlgn="base">
        <a:spcBef>
          <a:spcPct val="20000"/>
        </a:spcBef>
        <a:spcAft>
          <a:spcPct val="0"/>
        </a:spcAft>
        <a:buClr>
          <a:schemeClr val="hlink"/>
        </a:buClr>
        <a:buSzPct val="90000"/>
        <a:buFont typeface="Wingdings" panose="05000000000000000000" pitchFamily="2" charset="2"/>
        <a:buBlip>
          <a:blip r:embed="rId13"/>
        </a:buBlip>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har char="–"/>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fontAlgn="base">
        <a:spcBef>
          <a:spcPct val="20000"/>
        </a:spcBef>
        <a:spcAft>
          <a:spcPct val="0"/>
        </a:spcAft>
        <a:buClr>
          <a:schemeClr val="accent2"/>
        </a:buClr>
        <a:buSzPct val="90000"/>
        <a:buFont typeface="Wingdings" panose="05000000000000000000" pitchFamily="2" charset="2"/>
        <a:buBlip>
          <a:blip r:embed="rId14"/>
        </a:buBlip>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fontAlgn="base">
        <a:spcBef>
          <a:spcPct val="20000"/>
        </a:spcBef>
        <a:spcAft>
          <a:spcPct val="0"/>
        </a:spcAft>
        <a:buChar char="–"/>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fontAlgn="base">
        <a:spcBef>
          <a:spcPct val="20000"/>
        </a:spcBef>
        <a:spcAft>
          <a:spcPct val="0"/>
        </a:spcAft>
        <a:buClr>
          <a:schemeClr val="folHlink"/>
        </a:buClr>
        <a:buSzPct val="90000"/>
        <a:buFont typeface="Wingdings" panose="05000000000000000000" pitchFamily="2" charset="2"/>
        <a:buBlip>
          <a:blip r:embed="rId15"/>
        </a:buBlip>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2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1619250" y="2565400"/>
            <a:ext cx="5721350" cy="1849438"/>
          </a:xfrm>
        </p:spPr>
        <p:txBody>
          <a:bodyPr/>
          <a:lstStyle/>
          <a:p>
            <a:r>
              <a:rPr lang="uk-UA" altLang="ru-RU" sz="7200">
                <a:latin typeface="Gungsuh" panose="02030600000101010101" pitchFamily="18" charset="-127"/>
              </a:rPr>
              <a:t>(</a:t>
            </a:r>
            <a:r>
              <a:rPr lang="uk-UA" altLang="ru-RU" sz="5400">
                <a:latin typeface="Gungsuh" panose="02030600000101010101" pitchFamily="18" charset="-127"/>
              </a:rPr>
              <a:t>1799-1850</a:t>
            </a:r>
            <a:r>
              <a:rPr lang="uk-UA" altLang="ru-RU" sz="7200"/>
              <a:t>)</a:t>
            </a:r>
          </a:p>
          <a:p>
            <a:endParaRPr lang="uk-UA" altLang="ru-RU" sz="7200"/>
          </a:p>
          <a:p>
            <a:endParaRPr lang="ru-RU" altLang="ru-RU" sz="7200"/>
          </a:p>
        </p:txBody>
      </p:sp>
      <p:sp>
        <p:nvSpPr>
          <p:cNvPr id="2052" name="WordArt 4"/>
          <p:cNvSpPr>
            <a:spLocks noChangeArrowheads="1" noChangeShapeType="1" noTextEdit="1"/>
          </p:cNvSpPr>
          <p:nvPr/>
        </p:nvSpPr>
        <p:spPr bwMode="auto">
          <a:xfrm>
            <a:off x="684213" y="0"/>
            <a:ext cx="7561262" cy="158432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Triangle">
              <a:avLst>
                <a:gd name="adj" fmla="val 50000"/>
              </a:avLst>
            </a:prstTxWarp>
          </a:bodyPr>
          <a:lstStyle/>
          <a:p>
            <a:pPr algn="ctr"/>
            <a:r>
              <a:rPr lang="ru-RU" sz="3600" kern="10">
                <a:gradFill rotWithShape="0">
                  <a:gsLst>
                    <a:gs pos="0">
                      <a:srgbClr val="FFFFCC"/>
                    </a:gs>
                    <a:gs pos="100000">
                      <a:srgbClr val="FF9999"/>
                    </a:gs>
                  </a:gsLst>
                  <a:lin ang="5400000" scaled="1"/>
                </a:gradFill>
                <a:effectLst>
                  <a:prstShdw prst="shdw18" dist="17961" dir="13500000">
                    <a:srgbClr val="FFFFCC">
                      <a:gamma/>
                      <a:shade val="60000"/>
                      <a:invGamma/>
                    </a:srgbClr>
                  </a:prstShdw>
                </a:effectLst>
                <a:latin typeface="Times New Roman" panose="02020603050405020304" pitchFamily="18" charset="0"/>
                <a:cs typeface="Times New Roman" panose="02020603050405020304" pitchFamily="18" charset="0"/>
              </a:rPr>
              <a:t>Оноре де Бальзак</a:t>
            </a:r>
          </a:p>
        </p:txBody>
      </p:sp>
    </p:spTree>
  </p:cSld>
  <p:clrMapOvr>
    <a:masterClrMapping/>
  </p:clrMapOvr>
  <p:transition advTm="4656">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anim calcmode="lin" valueType="num">
                                      <p:cBhvr>
                                        <p:cTn id="7" dur="500" fill="hold"/>
                                        <p:tgtEl>
                                          <p:spTgt spid="2051">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051">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05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755650" y="6092825"/>
            <a:ext cx="7797800" cy="765175"/>
          </a:xfrm>
        </p:spPr>
        <p:txBody>
          <a:bodyPr/>
          <a:lstStyle/>
          <a:p>
            <a:r>
              <a:rPr lang="uk-UA" altLang="ru-RU" sz="3200"/>
              <a:t>Оноре де Бальзак</a:t>
            </a:r>
            <a:endParaRPr lang="ru-RU" altLang="ru-RU" sz="3200"/>
          </a:p>
        </p:txBody>
      </p:sp>
      <p:pic>
        <p:nvPicPr>
          <p:cNvPr id="72708" name="Picture 4" descr="00025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1413" y="0"/>
            <a:ext cx="4205287" cy="609441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advTm="2859">
    <p:split orient="vert" dir="in"/>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72706"/>
                                        </p:tgtEl>
                                        <p:attrNameLst>
                                          <p:attrName>style.visibility</p:attrName>
                                        </p:attrNameLst>
                                      </p:cBhvr>
                                      <p:to>
                                        <p:strVal val="visible"/>
                                      </p:to>
                                    </p:set>
                                    <p:anim calcmode="lin" valueType="num">
                                      <p:cBhvr>
                                        <p:cTn id="7" dur="1000" fill="hold"/>
                                        <p:tgtEl>
                                          <p:spTgt spid="72706"/>
                                        </p:tgtEl>
                                        <p:attrNameLst>
                                          <p:attrName>ppt_w</p:attrName>
                                        </p:attrNameLst>
                                      </p:cBhvr>
                                      <p:tavLst>
                                        <p:tav tm="0">
                                          <p:val>
                                            <p:strVal val="#ppt_w+.3"/>
                                          </p:val>
                                        </p:tav>
                                        <p:tav tm="100000">
                                          <p:val>
                                            <p:strVal val="#ppt_w"/>
                                          </p:val>
                                        </p:tav>
                                      </p:tavLst>
                                    </p:anim>
                                    <p:anim calcmode="lin" valueType="num">
                                      <p:cBhvr>
                                        <p:cTn id="8" dur="1000" fill="hold"/>
                                        <p:tgtEl>
                                          <p:spTgt spid="72706"/>
                                        </p:tgtEl>
                                        <p:attrNameLst>
                                          <p:attrName>ppt_h</p:attrName>
                                        </p:attrNameLst>
                                      </p:cBhvr>
                                      <p:tavLst>
                                        <p:tav tm="0">
                                          <p:val>
                                            <p:strVal val="#ppt_h"/>
                                          </p:val>
                                        </p:tav>
                                        <p:tav tm="100000">
                                          <p:val>
                                            <p:strVal val="#ppt_h"/>
                                          </p:val>
                                        </p:tav>
                                      </p:tavLst>
                                    </p:anim>
                                    <p:animEffect transition="in" filter="fade">
                                      <p:cBhvr>
                                        <p:cTn id="9" dur="1000"/>
                                        <p:tgtEl>
                                          <p:spTgt spid="727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6" grpId="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9" name="Rectangle 3"/>
          <p:cNvSpPr>
            <a:spLocks noGrp="1" noChangeArrowheads="1"/>
          </p:cNvSpPr>
          <p:nvPr>
            <p:ph type="body" idx="1"/>
          </p:nvPr>
        </p:nvSpPr>
        <p:spPr>
          <a:xfrm>
            <a:off x="179388" y="0"/>
            <a:ext cx="4464050" cy="6165850"/>
          </a:xfrm>
        </p:spPr>
        <p:txBody>
          <a:bodyPr/>
          <a:lstStyle/>
          <a:p>
            <a:pPr>
              <a:lnSpc>
                <a:spcPct val="90000"/>
              </a:lnSpc>
            </a:pPr>
            <a:r>
              <a:rPr lang="uk-UA" altLang="ru-RU" sz="2800"/>
              <a:t>Бальзак пише великі прозові твори – романи і повісті: </a:t>
            </a:r>
            <a:r>
              <a:rPr lang="en-US" altLang="ru-RU" sz="2800"/>
              <a:t>“</a:t>
            </a:r>
            <a:r>
              <a:rPr lang="uk-UA" altLang="ru-RU" sz="2800"/>
              <a:t>Шагренева шкіра</a:t>
            </a:r>
            <a:r>
              <a:rPr lang="en-US" altLang="ru-RU" sz="2800"/>
              <a:t>”</a:t>
            </a:r>
            <a:r>
              <a:rPr lang="uk-UA" altLang="ru-RU" sz="2800"/>
              <a:t> (1830 -1831), </a:t>
            </a:r>
            <a:r>
              <a:rPr lang="en-US" altLang="ru-RU" sz="2800"/>
              <a:t>“</a:t>
            </a:r>
            <a:r>
              <a:rPr lang="uk-UA" altLang="ru-RU" sz="2800"/>
              <a:t>Полковник Шабер</a:t>
            </a:r>
            <a:r>
              <a:rPr lang="en-US" altLang="ru-RU" sz="2800"/>
              <a:t>”</a:t>
            </a:r>
            <a:r>
              <a:rPr lang="uk-UA" altLang="ru-RU" sz="2800"/>
              <a:t> (1832),</a:t>
            </a:r>
            <a:r>
              <a:rPr lang="en-US" altLang="ru-RU" sz="2800"/>
              <a:t>”</a:t>
            </a:r>
            <a:r>
              <a:rPr lang="uk-UA" altLang="ru-RU" sz="2800"/>
              <a:t>Ежені Гранде</a:t>
            </a:r>
            <a:r>
              <a:rPr lang="en-US" altLang="ru-RU" sz="2800"/>
              <a:t>”</a:t>
            </a:r>
            <a:r>
              <a:rPr lang="uk-UA" altLang="ru-RU" sz="2800"/>
              <a:t> (1833), </a:t>
            </a:r>
            <a:r>
              <a:rPr lang="en-US" altLang="ru-RU" sz="2800"/>
              <a:t>“</a:t>
            </a:r>
            <a:r>
              <a:rPr lang="uk-UA" altLang="ru-RU" sz="2800"/>
              <a:t>Батько Горіо</a:t>
            </a:r>
            <a:r>
              <a:rPr lang="en-US" altLang="ru-RU" sz="2800"/>
              <a:t>”</a:t>
            </a:r>
            <a:r>
              <a:rPr lang="uk-UA" altLang="ru-RU" sz="2800"/>
              <a:t> (1834), </a:t>
            </a:r>
            <a:r>
              <a:rPr lang="en-US" altLang="ru-RU" sz="2800"/>
              <a:t>“</a:t>
            </a:r>
            <a:r>
              <a:rPr lang="uk-UA" altLang="ru-RU" sz="2800"/>
              <a:t>Пошуки абсолюту</a:t>
            </a:r>
            <a:r>
              <a:rPr lang="en-US" altLang="ru-RU" sz="2800"/>
              <a:t>”</a:t>
            </a:r>
            <a:r>
              <a:rPr lang="uk-UA" altLang="ru-RU" sz="2800"/>
              <a:t> (1833 – 1835), </a:t>
            </a:r>
            <a:r>
              <a:rPr lang="en-US" altLang="ru-RU" sz="2800"/>
              <a:t>“</a:t>
            </a:r>
            <a:r>
              <a:rPr lang="uk-UA" altLang="ru-RU" sz="2800"/>
              <a:t>Історія величі і падіння Цезаря Бірото</a:t>
            </a:r>
            <a:r>
              <a:rPr lang="en-US" altLang="ru-RU" sz="2800"/>
              <a:t>”</a:t>
            </a:r>
            <a:r>
              <a:rPr lang="uk-UA" altLang="ru-RU" sz="2800"/>
              <a:t> (1837), </a:t>
            </a:r>
            <a:r>
              <a:rPr lang="en-US" altLang="ru-RU" sz="2800"/>
              <a:t>“</a:t>
            </a:r>
            <a:r>
              <a:rPr lang="uk-UA" altLang="ru-RU" sz="2800"/>
              <a:t>Банкірський дім Нуссінгена</a:t>
            </a:r>
            <a:r>
              <a:rPr lang="en-US" altLang="ru-RU" sz="2800"/>
              <a:t>”</a:t>
            </a:r>
            <a:r>
              <a:rPr lang="uk-UA" altLang="ru-RU" sz="2800"/>
              <a:t> (1837), </a:t>
            </a:r>
            <a:r>
              <a:rPr lang="en-US" altLang="ru-RU" sz="2800"/>
              <a:t>“</a:t>
            </a:r>
            <a:r>
              <a:rPr lang="uk-UA" altLang="ru-RU" sz="2800"/>
              <a:t>Темна справа</a:t>
            </a:r>
            <a:r>
              <a:rPr lang="en-US" altLang="ru-RU" sz="2800"/>
              <a:t>”</a:t>
            </a:r>
            <a:r>
              <a:rPr lang="uk-UA" altLang="ru-RU" sz="2800"/>
              <a:t> (1841) та ін.</a:t>
            </a:r>
            <a:endParaRPr lang="ru-RU" altLang="ru-RU" sz="2800"/>
          </a:p>
        </p:txBody>
      </p:sp>
      <p:pic>
        <p:nvPicPr>
          <p:cNvPr id="19462" name="Picture 6" descr="1267560337_balzak_gobsek_30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0"/>
            <a:ext cx="4032250" cy="60483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advTm="14120"/>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9" presetClass="entr" presetSubtype="0" decel="100000" fill="hold" grpId="0" nodeType="withEffect">
                                  <p:stCondLst>
                                    <p:cond delay="0"/>
                                  </p:stCondLst>
                                  <p:iterate type="lt">
                                    <p:tmPct val="10000"/>
                                  </p:iterate>
                                  <p:childTnLst>
                                    <p:set>
                                      <p:cBhvr>
                                        <p:cTn id="6" dur="1" fill="hold">
                                          <p:stCondLst>
                                            <p:cond delay="0"/>
                                          </p:stCondLst>
                                        </p:cTn>
                                        <p:tgtEl>
                                          <p:spTgt spid="19459">
                                            <p:txEl>
                                              <p:pRg st="0" end="0"/>
                                            </p:txEl>
                                          </p:spTgt>
                                        </p:tgtEl>
                                        <p:attrNameLst>
                                          <p:attrName>style.visibility</p:attrName>
                                        </p:attrNameLst>
                                      </p:cBhvr>
                                      <p:to>
                                        <p:strVal val="visible"/>
                                      </p:to>
                                    </p:set>
                                    <p:anim calcmode="lin" valueType="num">
                                      <p:cBhvr>
                                        <p:cTn id="7" dur="500" fill="hold"/>
                                        <p:tgtEl>
                                          <p:spTgt spid="19459">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9459">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19459">
                                            <p:txEl>
                                              <p:pRg st="0" end="0"/>
                                            </p:txEl>
                                          </p:spTgt>
                                        </p:tgtEl>
                                        <p:attrNameLst>
                                          <p:attrName>style.rotation</p:attrName>
                                        </p:attrNameLst>
                                      </p:cBhvr>
                                      <p:tavLst>
                                        <p:tav tm="0">
                                          <p:val>
                                            <p:fltVal val="360"/>
                                          </p:val>
                                        </p:tav>
                                        <p:tav tm="100000">
                                          <p:val>
                                            <p:fltVal val="0"/>
                                          </p:val>
                                        </p:tav>
                                      </p:tavLst>
                                    </p:anim>
                                    <p:animEffect transition="in" filter="fade">
                                      <p:cBhvr>
                                        <p:cTn id="10" dur="500"/>
                                        <p:tgtEl>
                                          <p:spTgt spid="1945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3" name="Rectangle 3"/>
          <p:cNvSpPr>
            <a:spLocks noGrp="1" noChangeArrowheads="1"/>
          </p:cNvSpPr>
          <p:nvPr>
            <p:ph type="body" idx="1"/>
          </p:nvPr>
        </p:nvSpPr>
        <p:spPr>
          <a:xfrm>
            <a:off x="179388" y="333375"/>
            <a:ext cx="8686800" cy="5257800"/>
          </a:xfrm>
        </p:spPr>
        <p:txBody>
          <a:bodyPr/>
          <a:lstStyle/>
          <a:p>
            <a:pPr>
              <a:buFont typeface="Wingdings" panose="05000000000000000000" pitchFamily="2" charset="2"/>
              <a:buNone/>
            </a:pPr>
            <a:r>
              <a:rPr lang="uk-UA" altLang="ru-RU" sz="2800"/>
              <a:t>   Ще на ранніх етапах творчості Бальзак виявив схильність писати твори циклами, внаслідок чого поступово виник задум  об</a:t>
            </a:r>
            <a:r>
              <a:rPr lang="en-US" altLang="ru-RU" sz="2800"/>
              <a:t>’</a:t>
            </a:r>
            <a:r>
              <a:rPr lang="uk-UA" altLang="ru-RU" sz="2800"/>
              <a:t>єднати усі романи в епопею ( її план сформувався 1834 р.) У 1840р. З</a:t>
            </a:r>
            <a:r>
              <a:rPr lang="en-US" altLang="ru-RU" sz="2800"/>
              <a:t>’</a:t>
            </a:r>
            <a:r>
              <a:rPr lang="uk-UA" altLang="ru-RU" sz="2800"/>
              <a:t>явилась і назва </a:t>
            </a:r>
            <a:r>
              <a:rPr lang="en-US" altLang="ru-RU" sz="2800"/>
              <a:t>“</a:t>
            </a:r>
            <a:r>
              <a:rPr lang="uk-UA" altLang="ru-RU" sz="2800"/>
              <a:t>Людська комедія</a:t>
            </a:r>
            <a:r>
              <a:rPr lang="en-US" altLang="ru-RU" sz="2800"/>
              <a:t>” </a:t>
            </a:r>
            <a:r>
              <a:rPr lang="uk-UA" altLang="ru-RU" sz="2800"/>
              <a:t>, а 1842 р. – </a:t>
            </a:r>
            <a:r>
              <a:rPr lang="en-US" altLang="ru-RU" sz="2800"/>
              <a:t>“</a:t>
            </a:r>
            <a:r>
              <a:rPr lang="uk-UA" altLang="ru-RU" sz="2800"/>
              <a:t>Передмова</a:t>
            </a:r>
            <a:r>
              <a:rPr lang="en-US" altLang="ru-RU" sz="2800"/>
              <a:t>”</a:t>
            </a:r>
            <a:r>
              <a:rPr lang="uk-UA" altLang="ru-RU" sz="2800"/>
              <a:t> ( Виклад ідейного задуму епопеї) . До епопеї увійшло майже все, створено Бальзаком у 30 – х рр. та написане після 1842 р.: романи </a:t>
            </a:r>
            <a:r>
              <a:rPr lang="en-US" altLang="ru-RU" sz="2800"/>
              <a:t>“</a:t>
            </a:r>
            <a:r>
              <a:rPr lang="uk-UA" altLang="ru-RU" sz="2800"/>
              <a:t>Втрачені ілюзії</a:t>
            </a:r>
            <a:r>
              <a:rPr lang="en-US" altLang="ru-RU" sz="2800"/>
              <a:t>”</a:t>
            </a:r>
            <a:r>
              <a:rPr lang="uk-UA" altLang="ru-RU" sz="2800"/>
              <a:t> (1837 – 1843), </a:t>
            </a:r>
            <a:r>
              <a:rPr lang="en-US" altLang="ru-RU" sz="2800"/>
              <a:t>“</a:t>
            </a:r>
            <a:r>
              <a:rPr lang="uk-UA" altLang="ru-RU" sz="2800"/>
              <a:t>Кузина Бета</a:t>
            </a:r>
            <a:r>
              <a:rPr lang="en-US" altLang="ru-RU" sz="2800"/>
              <a:t>”</a:t>
            </a:r>
            <a:r>
              <a:rPr lang="uk-UA" altLang="ru-RU" sz="2800"/>
              <a:t> (1846), </a:t>
            </a:r>
            <a:r>
              <a:rPr lang="en-US" altLang="ru-RU" sz="2800"/>
              <a:t>“</a:t>
            </a:r>
            <a:r>
              <a:rPr lang="uk-UA" altLang="ru-RU" sz="2800"/>
              <a:t>Кузен Понс</a:t>
            </a:r>
            <a:r>
              <a:rPr lang="en-US" altLang="ru-RU" sz="2800"/>
              <a:t>” </a:t>
            </a:r>
            <a:r>
              <a:rPr lang="uk-UA" altLang="ru-RU" sz="2800"/>
              <a:t> (1846 – 1847 ), </a:t>
            </a:r>
            <a:r>
              <a:rPr lang="en-US" altLang="ru-RU" sz="2800"/>
              <a:t>“</a:t>
            </a:r>
            <a:r>
              <a:rPr lang="uk-UA" altLang="ru-RU" sz="2800"/>
              <a:t>Розкоші та злидні куртизанок</a:t>
            </a:r>
            <a:r>
              <a:rPr lang="en-US" altLang="ru-RU" sz="2800"/>
              <a:t>”</a:t>
            </a:r>
            <a:r>
              <a:rPr lang="uk-UA" altLang="ru-RU" sz="2800"/>
              <a:t> (1838 – 1847) та ін.</a:t>
            </a:r>
            <a:endParaRPr lang="ru-RU" altLang="ru-RU" sz="2800"/>
          </a:p>
        </p:txBody>
      </p:sp>
    </p:spTree>
  </p:cSld>
  <p:clrMapOvr>
    <a:masterClrMapping/>
  </p:clrMapOvr>
  <p:transition advTm="21157">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7" presetClass="entr" presetSubtype="0" fill="hold" grpId="0" nodeType="with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Effect transition="in" filter="fade">
                                      <p:cBhvr>
                                        <p:cTn id="7" dur="1000"/>
                                        <p:tgtEl>
                                          <p:spTgt spid="20483">
                                            <p:txEl>
                                              <p:pRg st="0" end="0"/>
                                            </p:txEl>
                                          </p:spTgt>
                                        </p:tgtEl>
                                      </p:cBhvr>
                                    </p:animEffect>
                                    <p:anim calcmode="lin" valueType="num">
                                      <p:cBhvr>
                                        <p:cTn id="8" dur="1000" fill="hold"/>
                                        <p:tgtEl>
                                          <p:spTgt spid="2048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048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7" name="Rectangle 3"/>
          <p:cNvSpPr>
            <a:spLocks noGrp="1" noChangeArrowheads="1"/>
          </p:cNvSpPr>
          <p:nvPr>
            <p:ph type="body" idx="1"/>
          </p:nvPr>
        </p:nvSpPr>
        <p:spPr>
          <a:xfrm>
            <a:off x="250825" y="908050"/>
            <a:ext cx="4897438" cy="5761038"/>
          </a:xfrm>
        </p:spPr>
        <p:txBody>
          <a:bodyPr/>
          <a:lstStyle/>
          <a:p>
            <a:pPr>
              <a:lnSpc>
                <a:spcPct val="90000"/>
              </a:lnSpc>
              <a:buFont typeface="Wingdings" panose="05000000000000000000" pitchFamily="2" charset="2"/>
              <a:buNone/>
            </a:pPr>
            <a:r>
              <a:rPr lang="uk-UA" altLang="ru-RU" sz="2400"/>
              <a:t>1832 р., письменник отримав листа за підписом Іноземка з приводу його роману Тридцятирічна жінка. Авторкою того послання була багата польська поміщиця Евеліна Ганська, власниця маєтку поблизу Бердичева. Вони почали листуватися, а потім зустрілися у Швейцарії. Ганська була вродливою вельможною жінкою. Між письменником і нею зав</a:t>
            </a:r>
            <a:r>
              <a:rPr lang="en-US" altLang="ru-RU" sz="2400"/>
              <a:t>’</a:t>
            </a:r>
            <a:r>
              <a:rPr lang="uk-UA" altLang="ru-RU" sz="2400"/>
              <a:t>язались дружні стосунки, що невдовзі переросли у справжнє кохання. </a:t>
            </a:r>
            <a:endParaRPr lang="ru-RU" altLang="ru-RU" sz="2400"/>
          </a:p>
        </p:txBody>
      </p:sp>
      <p:sp>
        <p:nvSpPr>
          <p:cNvPr id="21508" name="WordArt 4"/>
          <p:cNvSpPr>
            <a:spLocks noChangeArrowheads="1" noChangeShapeType="1" noTextEdit="1"/>
          </p:cNvSpPr>
          <p:nvPr/>
        </p:nvSpPr>
        <p:spPr bwMode="auto">
          <a:xfrm>
            <a:off x="1187450" y="0"/>
            <a:ext cx="6985000" cy="935038"/>
          </a:xfrm>
          <a:prstGeom prst="rect">
            <a:avLst/>
          </a:prstGeom>
        </p:spPr>
        <p:txBody>
          <a:bodyPr wrap="none" fromWordArt="1">
            <a:prstTxWarp prst="textPlain">
              <a:avLst>
                <a:gd name="adj" fmla="val 50000"/>
              </a:avLst>
            </a:prstTxWarp>
          </a:bodyPr>
          <a:lstStyle/>
          <a:p>
            <a:pPr algn="ctr"/>
            <a:r>
              <a:rPr lang="ru-RU" sz="3600" kern="1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rPr>
              <a:t>Бальзак і Україна</a:t>
            </a:r>
          </a:p>
        </p:txBody>
      </p:sp>
      <p:pic>
        <p:nvPicPr>
          <p:cNvPr id="21510" name="Picture 6" descr="250px-MadamHanska"/>
          <p:cNvPicPr>
            <a:picLocks noChangeAspect="1" noChangeArrowheads="1"/>
          </p:cNvPicPr>
          <p:nvPr/>
        </p:nvPicPr>
        <p:blipFill>
          <a:blip r:embed="rId2">
            <a:extLst>
              <a:ext uri="{28A0092B-C50C-407E-A947-70E740481C1C}">
                <a14:useLocalDpi xmlns:a14="http://schemas.microsoft.com/office/drawing/2010/main" val="0"/>
              </a:ext>
            </a:extLst>
          </a:blip>
          <a:srcRect l="8891" r="18292"/>
          <a:stretch>
            <a:fillRect/>
          </a:stretch>
        </p:blipFill>
        <p:spPr bwMode="auto">
          <a:xfrm>
            <a:off x="5003800" y="908050"/>
            <a:ext cx="3565525" cy="55451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advTm="17969">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grpId="0" nodeType="with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Effect transition="in" filter="fade">
                                      <p:cBhvr>
                                        <p:cTn id="7" dur="1000"/>
                                        <p:tgtEl>
                                          <p:spTgt spid="21507">
                                            <p:txEl>
                                              <p:pRg st="0" end="0"/>
                                            </p:txEl>
                                          </p:spTgt>
                                        </p:tgtEl>
                                      </p:cBhvr>
                                    </p:animEffect>
                                    <p:anim calcmode="lin" valueType="num">
                                      <p:cBhvr>
                                        <p:cTn id="8" dur="1000" fill="hold"/>
                                        <p:tgtEl>
                                          <p:spTgt spid="21507">
                                            <p:txEl>
                                              <p:pRg st="0" end="0"/>
                                            </p:txEl>
                                          </p:spTgt>
                                        </p:tgtEl>
                                        <p:attrNameLst>
                                          <p:attrName>ppt_x</p:attrName>
                                        </p:attrNameLst>
                                      </p:cBhvr>
                                      <p:tavLst>
                                        <p:tav tm="0">
                                          <p:val>
                                            <p:strVal val="#ppt_x"/>
                                          </p:val>
                                        </p:tav>
                                        <p:tav tm="100000">
                                          <p:val>
                                            <p:strVal val="#ppt_x"/>
                                          </p:val>
                                        </p:tav>
                                      </p:tavLst>
                                    </p:anim>
                                    <p:anim calcmode="lin" valueType="num">
                                      <p:cBhvr>
                                        <p:cTn id="9" dur="898" decel="100000" fill="hold"/>
                                        <p:tgtEl>
                                          <p:spTgt spid="21507">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21507">
                                            <p:txEl>
                                              <p:pRg st="0" end="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1859" name="Rectangle 3"/>
          <p:cNvSpPr>
            <a:spLocks noGrp="1" noChangeArrowheads="1"/>
          </p:cNvSpPr>
          <p:nvPr>
            <p:ph type="body" idx="1"/>
          </p:nvPr>
        </p:nvSpPr>
        <p:spPr>
          <a:xfrm>
            <a:off x="-396875" y="0"/>
            <a:ext cx="5770563" cy="5870575"/>
          </a:xfrm>
        </p:spPr>
        <p:txBody>
          <a:bodyPr/>
          <a:lstStyle/>
          <a:p>
            <a:pPr>
              <a:lnSpc>
                <a:spcPct val="90000"/>
              </a:lnSpc>
              <a:buFont typeface="Wingdings" panose="05000000000000000000" pitchFamily="2" charset="2"/>
              <a:buNone/>
            </a:pPr>
            <a:r>
              <a:rPr lang="en-US" altLang="ru-RU" sz="2400"/>
              <a:t>    </a:t>
            </a:r>
            <a:r>
              <a:rPr lang="uk-UA" altLang="ru-RU" sz="2400"/>
              <a:t>Вони не могли одружитися, бо Евеліна мала чоловіка. Венцеслав Ганський помер 1841 р., але закоханим через різні обставини довелося  чекати вінчання ще майже дев</a:t>
            </a:r>
            <a:r>
              <a:rPr lang="en-US" altLang="ru-RU" sz="2400"/>
              <a:t>’</a:t>
            </a:r>
            <a:r>
              <a:rPr lang="uk-UA" altLang="ru-RU" sz="2400"/>
              <a:t>ять років. Вони зустрічались у різних містах і країнах Європи: Швейцарії, Відні, Дрездені, Санкт - Петербурзі зрештою одружились у Бердичеві 1850 р. Бальзак двічі був в Україні: у вересні 1847 – січні 1848 рр. і протягом останніх місяців 1849 – г. до квітня 1850. Окрім Верхівні, він кілька разів бував у Бердичеві. Україна вразила його своїми полями і родючою землею. </a:t>
            </a:r>
            <a:endParaRPr lang="ru-RU" altLang="ru-RU" sz="2400"/>
          </a:p>
        </p:txBody>
      </p:sp>
      <p:pic>
        <p:nvPicPr>
          <p:cNvPr id="121862" name="Picture 6" descr="00949z4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92725" y="836613"/>
            <a:ext cx="3851275" cy="4105275"/>
          </a:xfrm>
          <a:prstGeom prst="rect">
            <a:avLst/>
          </a:prstGeom>
          <a:noFill/>
          <a:extLst>
            <a:ext uri="{909E8E84-426E-40DD-AFC4-6F175D3DCCD1}">
              <a14:hiddenFill xmlns:a14="http://schemas.microsoft.com/office/drawing/2010/main">
                <a:solidFill>
                  <a:srgbClr val="FFFFFF"/>
                </a:solidFill>
              </a14:hiddenFill>
            </a:ext>
          </a:extLst>
        </p:spPr>
      </p:pic>
      <p:sp>
        <p:nvSpPr>
          <p:cNvPr id="121863" name="Rectangle 7"/>
          <p:cNvSpPr>
            <a:spLocks noChangeArrowheads="1"/>
          </p:cNvSpPr>
          <p:nvPr/>
        </p:nvSpPr>
        <p:spPr bwMode="auto">
          <a:xfrm>
            <a:off x="5508625" y="5157788"/>
            <a:ext cx="3162300" cy="676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80000"/>
              </a:lnSpc>
              <a:spcBef>
                <a:spcPct val="20000"/>
              </a:spcBef>
              <a:buClr>
                <a:schemeClr val="hlink"/>
              </a:buClr>
              <a:buSzPct val="90000"/>
              <a:buFont typeface="Wingdings" panose="05000000000000000000" pitchFamily="2" charset="2"/>
              <a:buNone/>
            </a:pPr>
            <a:r>
              <a:rPr lang="uk-UA" altLang="ru-RU" sz="2400">
                <a:effectLst>
                  <a:outerShdw blurRad="38100" dist="38100" dir="2700000" algn="tl">
                    <a:srgbClr val="000000"/>
                  </a:outerShdw>
                </a:effectLst>
              </a:rPr>
              <a:t>Вінчався Оноре де Бальзак</a:t>
            </a:r>
            <a:r>
              <a:rPr lang="uk-UA" altLang="ru-RU" sz="2400"/>
              <a:t> </a:t>
            </a:r>
            <a:endParaRPr lang="ru-RU" altLang="ru-RU" sz="2400"/>
          </a:p>
        </p:txBody>
      </p:sp>
    </p:spTree>
  </p:cSld>
  <p:clrMapOvr>
    <a:masterClrMapping/>
  </p:clrMapOvr>
  <p:transition advTm="26297">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grpId="0" nodeType="withEffect">
                                  <p:stCondLst>
                                    <p:cond delay="0"/>
                                  </p:stCondLst>
                                  <p:childTnLst>
                                    <p:set>
                                      <p:cBhvr>
                                        <p:cTn id="6" dur="1" fill="hold">
                                          <p:stCondLst>
                                            <p:cond delay="0"/>
                                          </p:stCondLst>
                                        </p:cTn>
                                        <p:tgtEl>
                                          <p:spTgt spid="121859">
                                            <p:txEl>
                                              <p:pRg st="0" end="0"/>
                                            </p:txEl>
                                          </p:spTgt>
                                        </p:tgtEl>
                                        <p:attrNameLst>
                                          <p:attrName>style.visibility</p:attrName>
                                        </p:attrNameLst>
                                      </p:cBhvr>
                                      <p:to>
                                        <p:strVal val="visible"/>
                                      </p:to>
                                    </p:set>
                                    <p:animEffect transition="in" filter="fade">
                                      <p:cBhvr>
                                        <p:cTn id="7" dur="1000"/>
                                        <p:tgtEl>
                                          <p:spTgt spid="121859">
                                            <p:txEl>
                                              <p:pRg st="0" end="0"/>
                                            </p:txEl>
                                          </p:spTgt>
                                        </p:tgtEl>
                                      </p:cBhvr>
                                    </p:animEffect>
                                    <p:anim calcmode="lin" valueType="num">
                                      <p:cBhvr>
                                        <p:cTn id="8" dur="1000" fill="hold"/>
                                        <p:tgtEl>
                                          <p:spTgt spid="121859">
                                            <p:txEl>
                                              <p:pRg st="0" end="0"/>
                                            </p:txEl>
                                          </p:spTgt>
                                        </p:tgtEl>
                                        <p:attrNameLst>
                                          <p:attrName>ppt_x</p:attrName>
                                        </p:attrNameLst>
                                      </p:cBhvr>
                                      <p:tavLst>
                                        <p:tav tm="0">
                                          <p:val>
                                            <p:strVal val="#ppt_x"/>
                                          </p:val>
                                        </p:tav>
                                        <p:tav tm="100000">
                                          <p:val>
                                            <p:strVal val="#ppt_x"/>
                                          </p:val>
                                        </p:tav>
                                      </p:tavLst>
                                    </p:anim>
                                    <p:anim calcmode="lin" valueType="num">
                                      <p:cBhvr>
                                        <p:cTn id="9" dur="898" decel="100000" fill="hold"/>
                                        <p:tgtEl>
                                          <p:spTgt spid="121859">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121859">
                                            <p:txEl>
                                              <p:pRg st="0" end="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859" grpId="0" build="p"/>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9811" name="Rectangle 3"/>
          <p:cNvSpPr>
            <a:spLocks noGrp="1" noChangeArrowheads="1"/>
          </p:cNvSpPr>
          <p:nvPr>
            <p:ph type="body" idx="1"/>
          </p:nvPr>
        </p:nvSpPr>
        <p:spPr>
          <a:xfrm>
            <a:off x="395288" y="0"/>
            <a:ext cx="8208962" cy="6858000"/>
          </a:xfrm>
        </p:spPr>
        <p:txBody>
          <a:bodyPr/>
          <a:lstStyle/>
          <a:p>
            <a:pPr>
              <a:lnSpc>
                <a:spcPct val="80000"/>
              </a:lnSpc>
              <a:buFont typeface="Wingdings" panose="05000000000000000000" pitchFamily="2" charset="2"/>
              <a:buNone/>
            </a:pPr>
            <a:r>
              <a:rPr lang="ru-RU" altLang="ru-RU" sz="2400">
                <a:latin typeface="Adobe Caslon Pro Bold" pitchFamily="18" charset="0"/>
              </a:rPr>
              <a:t>«...Це пустеля, царство хлібів, це мовчазні прерії Купера, - захоплено зазначав він. - Тут починається український чорнозем, шар чорного і тучного грунту завтовшки футів п’ятдесяти, а іноді навіть і більше. Його ніколи не угниють...»</a:t>
            </a:r>
          </a:p>
          <a:p>
            <a:pPr>
              <a:lnSpc>
                <a:spcPct val="80000"/>
              </a:lnSpc>
            </a:pPr>
            <a:endParaRPr lang="ru-RU" altLang="ru-RU" sz="2400">
              <a:latin typeface="Adobe Caslon Pro Bold" pitchFamily="18" charset="0"/>
            </a:endParaRPr>
          </a:p>
          <a:p>
            <a:pPr>
              <a:lnSpc>
                <a:spcPct val="80000"/>
              </a:lnSpc>
              <a:buFont typeface="Wingdings" panose="05000000000000000000" pitchFamily="2" charset="2"/>
              <a:buNone/>
            </a:pPr>
            <a:r>
              <a:rPr lang="ru-RU" altLang="ru-RU" sz="2400">
                <a:latin typeface="Adobe Caslon Pro Bold" pitchFamily="18" charset="0"/>
              </a:rPr>
              <a:t>Разом з Ганською Бальзак відвідав Київ і так описав його красу і велич у листі до Лори де Сюрвіль:</a:t>
            </a:r>
          </a:p>
          <a:p>
            <a:pPr>
              <a:lnSpc>
                <a:spcPct val="80000"/>
              </a:lnSpc>
            </a:pPr>
            <a:endParaRPr lang="ru-RU" altLang="ru-RU" sz="2400">
              <a:latin typeface="Adobe Caslon Pro Bold" pitchFamily="18" charset="0"/>
            </a:endParaRPr>
          </a:p>
          <a:p>
            <a:pPr>
              <a:lnSpc>
                <a:spcPct val="80000"/>
              </a:lnSpc>
              <a:buFont typeface="Wingdings" panose="05000000000000000000" pitchFamily="2" charset="2"/>
              <a:buNone/>
            </a:pPr>
            <a:r>
              <a:rPr lang="ru-RU" altLang="ru-RU" sz="2400">
                <a:latin typeface="Adobe Caslon Pro Bold" pitchFamily="18" charset="0"/>
              </a:rPr>
              <a:t>«...Ось я і побачив цей Північний Рим, це татарське місто з трьомастами церквами, з багатствами Лаври і Святої Софії українських степів. Добре поглянути на це ще разок...» .</a:t>
            </a:r>
          </a:p>
          <a:p>
            <a:pPr>
              <a:lnSpc>
                <a:spcPct val="80000"/>
              </a:lnSpc>
            </a:pPr>
            <a:endParaRPr lang="ru-RU" altLang="ru-RU" sz="2400">
              <a:latin typeface="Adobe Caslon Pro Bold" pitchFamily="18" charset="0"/>
            </a:endParaRPr>
          </a:p>
          <a:p>
            <a:pPr>
              <a:lnSpc>
                <a:spcPct val="80000"/>
              </a:lnSpc>
              <a:buFont typeface="Wingdings" panose="05000000000000000000" pitchFamily="2" charset="2"/>
              <a:buNone/>
            </a:pPr>
            <a:r>
              <a:rPr lang="ru-RU" altLang="ru-RU" sz="2400">
                <a:latin typeface="Adobe Caslon Pro Bold" pitchFamily="18" charset="0"/>
              </a:rPr>
              <a:t>У 1847, 1848 і 1850 роках відвідав Київ. Зупинявся у будинку польських магнатів Ганських на Печерську (неподалік теперішньої вулиці Липської), почав писати нарис «Лист про Київ». Бував у Контрактовому будинку на Подолі під час контрактових ярмарків.</a:t>
            </a:r>
          </a:p>
          <a:p>
            <a:pPr>
              <a:lnSpc>
                <a:spcPct val="80000"/>
              </a:lnSpc>
            </a:pPr>
            <a:endParaRPr lang="ru-RU" altLang="ru-RU" sz="2400">
              <a:latin typeface="Adobe Caslon Pro Bold" pitchFamily="18" charset="0"/>
            </a:endParaRPr>
          </a:p>
          <a:p>
            <a:pPr>
              <a:lnSpc>
                <a:spcPct val="80000"/>
              </a:lnSpc>
              <a:buFont typeface="Wingdings" panose="05000000000000000000" pitchFamily="2" charset="2"/>
              <a:buNone/>
            </a:pPr>
            <a:r>
              <a:rPr lang="ru-RU" altLang="ru-RU" sz="2400">
                <a:latin typeface="Adobe Caslon Pro Bold" pitchFamily="18" charset="0"/>
              </a:rPr>
              <a:t>Певний час жив у селі Верхівня (нині Житомирської області), в маєтку Ганських.</a:t>
            </a:r>
          </a:p>
          <a:p>
            <a:pPr>
              <a:lnSpc>
                <a:spcPct val="80000"/>
              </a:lnSpc>
            </a:pPr>
            <a:endParaRPr lang="ru-RU" altLang="ru-RU" sz="2400">
              <a:latin typeface="Adobe Caslon Pro Bold" pitchFamily="18" charset="0"/>
            </a:endParaRPr>
          </a:p>
          <a:p>
            <a:pPr>
              <a:lnSpc>
                <a:spcPct val="80000"/>
              </a:lnSpc>
            </a:pPr>
            <a:endParaRPr lang="ru-RU" altLang="ru-RU" sz="1200"/>
          </a:p>
        </p:txBody>
      </p:sp>
    </p:spTree>
  </p:cSld>
  <p:clrMapOvr>
    <a:masterClrMapping/>
  </p:clrMapOvr>
  <p:transition advTm="36391">
    <p:split orient="vert" dir="in"/>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119811">
                                            <p:txEl>
                                              <p:pRg st="0" end="0"/>
                                            </p:txEl>
                                          </p:spTgt>
                                        </p:tgtEl>
                                        <p:attrNameLst>
                                          <p:attrName>style.visibility</p:attrName>
                                        </p:attrNameLst>
                                      </p:cBhvr>
                                      <p:to>
                                        <p:strVal val="visible"/>
                                      </p:to>
                                    </p:set>
                                    <p:anim calcmode="lin" valueType="num">
                                      <p:cBhvr>
                                        <p:cTn id="7" dur="1000" fill="hold"/>
                                        <p:tgtEl>
                                          <p:spTgt spid="119811">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119811">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119811">
                                            <p:txEl>
                                              <p:pRg st="0" end="0"/>
                                            </p:txEl>
                                          </p:spTgt>
                                        </p:tgtEl>
                                      </p:cBhvr>
                                    </p:animEffect>
                                  </p:childTnLst>
                                </p:cTn>
                              </p:par>
                              <p:par>
                                <p:cTn id="10" presetID="50" presetClass="entr" presetSubtype="0" decel="100000" fill="hold" grpId="0" nodeType="withEffect">
                                  <p:stCondLst>
                                    <p:cond delay="0"/>
                                  </p:stCondLst>
                                  <p:childTnLst>
                                    <p:set>
                                      <p:cBhvr>
                                        <p:cTn id="11" dur="1" fill="hold">
                                          <p:stCondLst>
                                            <p:cond delay="0"/>
                                          </p:stCondLst>
                                        </p:cTn>
                                        <p:tgtEl>
                                          <p:spTgt spid="119811">
                                            <p:txEl>
                                              <p:pRg st="2" end="2"/>
                                            </p:txEl>
                                          </p:spTgt>
                                        </p:tgtEl>
                                        <p:attrNameLst>
                                          <p:attrName>style.visibility</p:attrName>
                                        </p:attrNameLst>
                                      </p:cBhvr>
                                      <p:to>
                                        <p:strVal val="visible"/>
                                      </p:to>
                                    </p:set>
                                    <p:anim calcmode="lin" valueType="num">
                                      <p:cBhvr>
                                        <p:cTn id="12" dur="1000" fill="hold"/>
                                        <p:tgtEl>
                                          <p:spTgt spid="119811">
                                            <p:txEl>
                                              <p:pRg st="2" end="2"/>
                                            </p:txEl>
                                          </p:spTgt>
                                        </p:tgtEl>
                                        <p:attrNameLst>
                                          <p:attrName>ppt_w</p:attrName>
                                        </p:attrNameLst>
                                      </p:cBhvr>
                                      <p:tavLst>
                                        <p:tav tm="0">
                                          <p:val>
                                            <p:strVal val="#ppt_w+.3"/>
                                          </p:val>
                                        </p:tav>
                                        <p:tav tm="100000">
                                          <p:val>
                                            <p:strVal val="#ppt_w"/>
                                          </p:val>
                                        </p:tav>
                                      </p:tavLst>
                                    </p:anim>
                                    <p:anim calcmode="lin" valueType="num">
                                      <p:cBhvr>
                                        <p:cTn id="13" dur="1000" fill="hold"/>
                                        <p:tgtEl>
                                          <p:spTgt spid="119811">
                                            <p:txEl>
                                              <p:pRg st="2" end="2"/>
                                            </p:txEl>
                                          </p:spTgt>
                                        </p:tgtEl>
                                        <p:attrNameLst>
                                          <p:attrName>ppt_h</p:attrName>
                                        </p:attrNameLst>
                                      </p:cBhvr>
                                      <p:tavLst>
                                        <p:tav tm="0">
                                          <p:val>
                                            <p:strVal val="#ppt_h"/>
                                          </p:val>
                                        </p:tav>
                                        <p:tav tm="100000">
                                          <p:val>
                                            <p:strVal val="#ppt_h"/>
                                          </p:val>
                                        </p:tav>
                                      </p:tavLst>
                                    </p:anim>
                                    <p:animEffect transition="in" filter="fade">
                                      <p:cBhvr>
                                        <p:cTn id="14" dur="1000"/>
                                        <p:tgtEl>
                                          <p:spTgt spid="119811">
                                            <p:txEl>
                                              <p:pRg st="2" end="2"/>
                                            </p:txEl>
                                          </p:spTgt>
                                        </p:tgtEl>
                                      </p:cBhvr>
                                    </p:animEffect>
                                  </p:childTnLst>
                                </p:cTn>
                              </p:par>
                              <p:par>
                                <p:cTn id="15" presetID="50" presetClass="entr" presetSubtype="0" decel="100000" fill="hold" grpId="0" nodeType="withEffect">
                                  <p:stCondLst>
                                    <p:cond delay="0"/>
                                  </p:stCondLst>
                                  <p:childTnLst>
                                    <p:set>
                                      <p:cBhvr>
                                        <p:cTn id="16" dur="1" fill="hold">
                                          <p:stCondLst>
                                            <p:cond delay="0"/>
                                          </p:stCondLst>
                                        </p:cTn>
                                        <p:tgtEl>
                                          <p:spTgt spid="119811">
                                            <p:txEl>
                                              <p:pRg st="4" end="4"/>
                                            </p:txEl>
                                          </p:spTgt>
                                        </p:tgtEl>
                                        <p:attrNameLst>
                                          <p:attrName>style.visibility</p:attrName>
                                        </p:attrNameLst>
                                      </p:cBhvr>
                                      <p:to>
                                        <p:strVal val="visible"/>
                                      </p:to>
                                    </p:set>
                                    <p:anim calcmode="lin" valueType="num">
                                      <p:cBhvr>
                                        <p:cTn id="17" dur="1000" fill="hold"/>
                                        <p:tgtEl>
                                          <p:spTgt spid="119811">
                                            <p:txEl>
                                              <p:pRg st="4" end="4"/>
                                            </p:txEl>
                                          </p:spTgt>
                                        </p:tgtEl>
                                        <p:attrNameLst>
                                          <p:attrName>ppt_w</p:attrName>
                                        </p:attrNameLst>
                                      </p:cBhvr>
                                      <p:tavLst>
                                        <p:tav tm="0">
                                          <p:val>
                                            <p:strVal val="#ppt_w+.3"/>
                                          </p:val>
                                        </p:tav>
                                        <p:tav tm="100000">
                                          <p:val>
                                            <p:strVal val="#ppt_w"/>
                                          </p:val>
                                        </p:tav>
                                      </p:tavLst>
                                    </p:anim>
                                    <p:anim calcmode="lin" valueType="num">
                                      <p:cBhvr>
                                        <p:cTn id="18" dur="1000" fill="hold"/>
                                        <p:tgtEl>
                                          <p:spTgt spid="119811">
                                            <p:txEl>
                                              <p:pRg st="4" end="4"/>
                                            </p:txEl>
                                          </p:spTgt>
                                        </p:tgtEl>
                                        <p:attrNameLst>
                                          <p:attrName>ppt_h</p:attrName>
                                        </p:attrNameLst>
                                      </p:cBhvr>
                                      <p:tavLst>
                                        <p:tav tm="0">
                                          <p:val>
                                            <p:strVal val="#ppt_h"/>
                                          </p:val>
                                        </p:tav>
                                        <p:tav tm="100000">
                                          <p:val>
                                            <p:strVal val="#ppt_h"/>
                                          </p:val>
                                        </p:tav>
                                      </p:tavLst>
                                    </p:anim>
                                    <p:animEffect transition="in" filter="fade">
                                      <p:cBhvr>
                                        <p:cTn id="19" dur="1000"/>
                                        <p:tgtEl>
                                          <p:spTgt spid="119811">
                                            <p:txEl>
                                              <p:pRg st="4" end="4"/>
                                            </p:txEl>
                                          </p:spTgt>
                                        </p:tgtEl>
                                      </p:cBhvr>
                                    </p:animEffect>
                                  </p:childTnLst>
                                </p:cTn>
                              </p:par>
                              <p:par>
                                <p:cTn id="20" presetID="50" presetClass="entr" presetSubtype="0" decel="100000" fill="hold" grpId="0" nodeType="withEffect">
                                  <p:stCondLst>
                                    <p:cond delay="0"/>
                                  </p:stCondLst>
                                  <p:childTnLst>
                                    <p:set>
                                      <p:cBhvr>
                                        <p:cTn id="21" dur="1" fill="hold">
                                          <p:stCondLst>
                                            <p:cond delay="0"/>
                                          </p:stCondLst>
                                        </p:cTn>
                                        <p:tgtEl>
                                          <p:spTgt spid="119811">
                                            <p:txEl>
                                              <p:pRg st="6" end="6"/>
                                            </p:txEl>
                                          </p:spTgt>
                                        </p:tgtEl>
                                        <p:attrNameLst>
                                          <p:attrName>style.visibility</p:attrName>
                                        </p:attrNameLst>
                                      </p:cBhvr>
                                      <p:to>
                                        <p:strVal val="visible"/>
                                      </p:to>
                                    </p:set>
                                    <p:anim calcmode="lin" valueType="num">
                                      <p:cBhvr>
                                        <p:cTn id="22" dur="1000" fill="hold"/>
                                        <p:tgtEl>
                                          <p:spTgt spid="119811">
                                            <p:txEl>
                                              <p:pRg st="6" end="6"/>
                                            </p:txEl>
                                          </p:spTgt>
                                        </p:tgtEl>
                                        <p:attrNameLst>
                                          <p:attrName>ppt_w</p:attrName>
                                        </p:attrNameLst>
                                      </p:cBhvr>
                                      <p:tavLst>
                                        <p:tav tm="0">
                                          <p:val>
                                            <p:strVal val="#ppt_w+.3"/>
                                          </p:val>
                                        </p:tav>
                                        <p:tav tm="100000">
                                          <p:val>
                                            <p:strVal val="#ppt_w"/>
                                          </p:val>
                                        </p:tav>
                                      </p:tavLst>
                                    </p:anim>
                                    <p:anim calcmode="lin" valueType="num">
                                      <p:cBhvr>
                                        <p:cTn id="23" dur="1000" fill="hold"/>
                                        <p:tgtEl>
                                          <p:spTgt spid="119811">
                                            <p:txEl>
                                              <p:pRg st="6" end="6"/>
                                            </p:txEl>
                                          </p:spTgt>
                                        </p:tgtEl>
                                        <p:attrNameLst>
                                          <p:attrName>ppt_h</p:attrName>
                                        </p:attrNameLst>
                                      </p:cBhvr>
                                      <p:tavLst>
                                        <p:tav tm="0">
                                          <p:val>
                                            <p:strVal val="#ppt_h"/>
                                          </p:val>
                                        </p:tav>
                                        <p:tav tm="100000">
                                          <p:val>
                                            <p:strVal val="#ppt_h"/>
                                          </p:val>
                                        </p:tav>
                                      </p:tavLst>
                                    </p:anim>
                                    <p:animEffect transition="in" filter="fade">
                                      <p:cBhvr>
                                        <p:cTn id="24" dur="1000"/>
                                        <p:tgtEl>
                                          <p:spTgt spid="119811">
                                            <p:txEl>
                                              <p:pRg st="6" end="6"/>
                                            </p:txEl>
                                          </p:spTgt>
                                        </p:tgtEl>
                                      </p:cBhvr>
                                    </p:animEffect>
                                  </p:childTnLst>
                                </p:cTn>
                              </p:par>
                              <p:par>
                                <p:cTn id="25" presetID="50" presetClass="entr" presetSubtype="0" decel="100000" fill="hold" grpId="0" nodeType="withEffect">
                                  <p:stCondLst>
                                    <p:cond delay="0"/>
                                  </p:stCondLst>
                                  <p:childTnLst>
                                    <p:set>
                                      <p:cBhvr>
                                        <p:cTn id="26" dur="1" fill="hold">
                                          <p:stCondLst>
                                            <p:cond delay="0"/>
                                          </p:stCondLst>
                                        </p:cTn>
                                        <p:tgtEl>
                                          <p:spTgt spid="119811">
                                            <p:txEl>
                                              <p:pRg st="8" end="8"/>
                                            </p:txEl>
                                          </p:spTgt>
                                        </p:tgtEl>
                                        <p:attrNameLst>
                                          <p:attrName>style.visibility</p:attrName>
                                        </p:attrNameLst>
                                      </p:cBhvr>
                                      <p:to>
                                        <p:strVal val="visible"/>
                                      </p:to>
                                    </p:set>
                                    <p:anim calcmode="lin" valueType="num">
                                      <p:cBhvr>
                                        <p:cTn id="27" dur="1000" fill="hold"/>
                                        <p:tgtEl>
                                          <p:spTgt spid="119811">
                                            <p:txEl>
                                              <p:pRg st="8" end="8"/>
                                            </p:txEl>
                                          </p:spTgt>
                                        </p:tgtEl>
                                        <p:attrNameLst>
                                          <p:attrName>ppt_w</p:attrName>
                                        </p:attrNameLst>
                                      </p:cBhvr>
                                      <p:tavLst>
                                        <p:tav tm="0">
                                          <p:val>
                                            <p:strVal val="#ppt_w+.3"/>
                                          </p:val>
                                        </p:tav>
                                        <p:tav tm="100000">
                                          <p:val>
                                            <p:strVal val="#ppt_w"/>
                                          </p:val>
                                        </p:tav>
                                      </p:tavLst>
                                    </p:anim>
                                    <p:anim calcmode="lin" valueType="num">
                                      <p:cBhvr>
                                        <p:cTn id="28" dur="1000" fill="hold"/>
                                        <p:tgtEl>
                                          <p:spTgt spid="119811">
                                            <p:txEl>
                                              <p:pRg st="8" end="8"/>
                                            </p:txEl>
                                          </p:spTgt>
                                        </p:tgtEl>
                                        <p:attrNameLst>
                                          <p:attrName>ppt_h</p:attrName>
                                        </p:attrNameLst>
                                      </p:cBhvr>
                                      <p:tavLst>
                                        <p:tav tm="0">
                                          <p:val>
                                            <p:strVal val="#ppt_h"/>
                                          </p:val>
                                        </p:tav>
                                        <p:tav tm="100000">
                                          <p:val>
                                            <p:strVal val="#ppt_h"/>
                                          </p:val>
                                        </p:tav>
                                      </p:tavLst>
                                    </p:anim>
                                    <p:animEffect transition="in" filter="fade">
                                      <p:cBhvr>
                                        <p:cTn id="29" dur="1000"/>
                                        <p:tgtEl>
                                          <p:spTgt spid="119811">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811" grpId="0" build="p"/>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0835" name="Rectangle 3"/>
          <p:cNvSpPr>
            <a:spLocks noGrp="1" noChangeArrowheads="1"/>
          </p:cNvSpPr>
          <p:nvPr>
            <p:ph type="body" idx="1"/>
          </p:nvPr>
        </p:nvSpPr>
        <p:spPr>
          <a:xfrm>
            <a:off x="0" y="233363"/>
            <a:ext cx="5795963" cy="6624637"/>
          </a:xfrm>
        </p:spPr>
        <p:txBody>
          <a:bodyPr/>
          <a:lstStyle/>
          <a:p>
            <a:pPr>
              <a:lnSpc>
                <a:spcPct val="80000"/>
              </a:lnSpc>
              <a:buFont typeface="Wingdings" panose="05000000000000000000" pitchFamily="2" charset="2"/>
              <a:buNone/>
            </a:pPr>
            <a:r>
              <a:rPr lang="ru-RU" altLang="ru-RU" sz="1800">
                <a:latin typeface="Adobe Caslon Pro Bold" pitchFamily="18" charset="0"/>
              </a:rPr>
              <a:t>Наприкінці вересня 1848, їдучи до Е. Ганської до с. Верхівня, чекаючи вирішення прикордонних формальностей, на 4 дні зупинився у містечку Вишнівець (нині смт Збаразького району Тернопільської області) в палаці князів Вишневецьких, де жила дочка Ганської Анна, заміжня за графом Ж. Мнішеком. Враження про Вишнівець виклав у листах до Е. Ганської в Париж, назвавши, зокрема, палац і парк на березі Горині «польським Версалем» і запропонувавши проекти вивезення з Вишнівеччини деревини для будівництва залізниці та спорудження тут ставків, суконної фабрики.</a:t>
            </a:r>
          </a:p>
          <a:p>
            <a:pPr>
              <a:lnSpc>
                <a:spcPct val="80000"/>
              </a:lnSpc>
            </a:pPr>
            <a:endParaRPr lang="ru-RU" altLang="ru-RU" sz="1800">
              <a:latin typeface="Adobe Caslon Pro Bold" pitchFamily="18" charset="0"/>
            </a:endParaRPr>
          </a:p>
          <a:p>
            <a:pPr>
              <a:lnSpc>
                <a:spcPct val="80000"/>
              </a:lnSpc>
              <a:buFont typeface="Wingdings" panose="05000000000000000000" pitchFamily="2" charset="2"/>
              <a:buNone/>
            </a:pPr>
            <a:r>
              <a:rPr lang="ru-RU" altLang="ru-RU" sz="1800">
                <a:latin typeface="Adobe Caslon Pro Bold" pitchFamily="18" charset="0"/>
              </a:rPr>
              <a:t>У 1850 році одружився з Евеліною Ганською. Вінчання відбулося 14 березня 1850 року в костьолі Святої Варвари міста Бердичів. На вінчанні були присутні дочка Евеліни - Анна, Густав Олізар та граф Жорж Мнішек. Вінчав Житомирський прелат Віктор Ожаровський та канонік Йосип Білобоцький.</a:t>
            </a:r>
          </a:p>
          <a:p>
            <a:pPr>
              <a:lnSpc>
                <a:spcPct val="80000"/>
              </a:lnSpc>
            </a:pPr>
            <a:endParaRPr lang="ru-RU" altLang="ru-RU" sz="1800">
              <a:latin typeface="Adobe Caslon Pro Bold" pitchFamily="18" charset="0"/>
            </a:endParaRPr>
          </a:p>
          <a:p>
            <a:pPr>
              <a:lnSpc>
                <a:spcPct val="80000"/>
              </a:lnSpc>
              <a:buFont typeface="Wingdings" panose="05000000000000000000" pitchFamily="2" charset="2"/>
              <a:buNone/>
            </a:pPr>
            <a:r>
              <a:rPr lang="ru-RU" altLang="ru-RU" sz="1800">
                <a:latin typeface="Adobe Caslon Pro Bold" pitchFamily="18" charset="0"/>
              </a:rPr>
              <a:t>Листувався, зокрема, з начальником митниці міста Радивилів.</a:t>
            </a:r>
          </a:p>
          <a:p>
            <a:pPr>
              <a:lnSpc>
                <a:spcPct val="80000"/>
              </a:lnSpc>
              <a:buFont typeface="Wingdings" panose="05000000000000000000" pitchFamily="2" charset="2"/>
              <a:buNone/>
            </a:pPr>
            <a:endParaRPr lang="ru-RU" altLang="ru-RU" sz="1800">
              <a:latin typeface="Adobe Caslon Pro Bold" pitchFamily="18" charset="0"/>
            </a:endParaRPr>
          </a:p>
          <a:p>
            <a:pPr>
              <a:lnSpc>
                <a:spcPct val="80000"/>
              </a:lnSpc>
              <a:buFont typeface="Wingdings" panose="05000000000000000000" pitchFamily="2" charset="2"/>
              <a:buNone/>
            </a:pPr>
            <a:r>
              <a:rPr lang="ru-RU" altLang="ru-RU" sz="1800" b="1">
                <a:latin typeface="Adobe Caslon Pro Bold" pitchFamily="18" charset="0"/>
              </a:rPr>
              <a:t>. Помер 18 серпня 1850 року у Парижі</a:t>
            </a:r>
            <a:endParaRPr lang="ru-RU" altLang="ru-RU" sz="1800" b="1"/>
          </a:p>
          <a:p>
            <a:pPr>
              <a:lnSpc>
                <a:spcPct val="80000"/>
              </a:lnSpc>
            </a:pPr>
            <a:endParaRPr lang="ru-RU" altLang="ru-RU" sz="1800"/>
          </a:p>
        </p:txBody>
      </p:sp>
      <p:pic>
        <p:nvPicPr>
          <p:cNvPr id="120838" name="Picture 6" descr="1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68950" y="333375"/>
            <a:ext cx="3575050" cy="4967288"/>
          </a:xfrm>
          <a:prstGeom prst="rect">
            <a:avLst/>
          </a:prstGeom>
          <a:noFill/>
          <a:extLst>
            <a:ext uri="{909E8E84-426E-40DD-AFC4-6F175D3DCCD1}">
              <a14:hiddenFill xmlns:a14="http://schemas.microsoft.com/office/drawing/2010/main">
                <a:solidFill>
                  <a:srgbClr val="FFFFFF"/>
                </a:solidFill>
              </a14:hiddenFill>
            </a:ext>
          </a:extLst>
        </p:spPr>
      </p:pic>
      <p:sp>
        <p:nvSpPr>
          <p:cNvPr id="120839" name="Rectangle 7"/>
          <p:cNvSpPr>
            <a:spLocks noChangeArrowheads="1"/>
          </p:cNvSpPr>
          <p:nvPr/>
        </p:nvSpPr>
        <p:spPr bwMode="auto">
          <a:xfrm>
            <a:off x="5867400" y="5445125"/>
            <a:ext cx="2665413" cy="77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80000"/>
              </a:lnSpc>
              <a:spcBef>
                <a:spcPct val="20000"/>
              </a:spcBef>
              <a:buClr>
                <a:schemeClr val="hlink"/>
              </a:buClr>
              <a:buSzPct val="90000"/>
              <a:buFont typeface="Wingdings" panose="05000000000000000000" pitchFamily="2" charset="2"/>
              <a:buNone/>
            </a:pPr>
            <a:r>
              <a:rPr lang="ru-RU" altLang="ru-RU" sz="2800" b="1">
                <a:effectLst>
                  <a:outerShdw blurRad="38100" dist="38100" dir="2700000" algn="tl">
                    <a:srgbClr val="000000"/>
                  </a:outerShdw>
                </a:effectLst>
              </a:rPr>
              <a:t>Евеліна Ганська</a:t>
            </a:r>
          </a:p>
        </p:txBody>
      </p:sp>
    </p:spTree>
  </p:cSld>
  <p:clrMapOvr>
    <a:masterClrMapping/>
  </p:clrMapOvr>
  <p:transition advTm="29203">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20835">
                                            <p:txEl>
                                              <p:pRg st="0" end="0"/>
                                            </p:txEl>
                                          </p:spTgt>
                                        </p:tgtEl>
                                        <p:attrNameLst>
                                          <p:attrName>style.visibility</p:attrName>
                                        </p:attrNameLst>
                                      </p:cBhvr>
                                      <p:to>
                                        <p:strVal val="visible"/>
                                      </p:to>
                                    </p:set>
                                    <p:anim calcmode="lin" valueType="num">
                                      <p:cBhvr>
                                        <p:cTn id="7" dur="500" fill="hold"/>
                                        <p:tgtEl>
                                          <p:spTgt spid="12083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2083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120835">
                                            <p:txEl>
                                              <p:pRg st="0" end="0"/>
                                            </p:txEl>
                                          </p:spTgt>
                                        </p:tgtEl>
                                      </p:cBhvr>
                                    </p:animEffect>
                                  </p:childTnLst>
                                </p:cTn>
                              </p:par>
                              <p:par>
                                <p:cTn id="10" presetID="53" presetClass="entr" presetSubtype="0" fill="hold" grpId="0" nodeType="withEffect">
                                  <p:stCondLst>
                                    <p:cond delay="0"/>
                                  </p:stCondLst>
                                  <p:childTnLst>
                                    <p:set>
                                      <p:cBhvr>
                                        <p:cTn id="11" dur="1" fill="hold">
                                          <p:stCondLst>
                                            <p:cond delay="0"/>
                                          </p:stCondLst>
                                        </p:cTn>
                                        <p:tgtEl>
                                          <p:spTgt spid="120835">
                                            <p:txEl>
                                              <p:pRg st="2" end="2"/>
                                            </p:txEl>
                                          </p:spTgt>
                                        </p:tgtEl>
                                        <p:attrNameLst>
                                          <p:attrName>style.visibility</p:attrName>
                                        </p:attrNameLst>
                                      </p:cBhvr>
                                      <p:to>
                                        <p:strVal val="visible"/>
                                      </p:to>
                                    </p:set>
                                    <p:anim calcmode="lin" valueType="num">
                                      <p:cBhvr>
                                        <p:cTn id="12" dur="500" fill="hold"/>
                                        <p:tgtEl>
                                          <p:spTgt spid="120835">
                                            <p:txEl>
                                              <p:pRg st="2" end="2"/>
                                            </p:txEl>
                                          </p:spTgt>
                                        </p:tgtEl>
                                        <p:attrNameLst>
                                          <p:attrName>ppt_w</p:attrName>
                                        </p:attrNameLst>
                                      </p:cBhvr>
                                      <p:tavLst>
                                        <p:tav tm="0">
                                          <p:val>
                                            <p:fltVal val="0"/>
                                          </p:val>
                                        </p:tav>
                                        <p:tav tm="100000">
                                          <p:val>
                                            <p:strVal val="#ppt_w"/>
                                          </p:val>
                                        </p:tav>
                                      </p:tavLst>
                                    </p:anim>
                                    <p:anim calcmode="lin" valueType="num">
                                      <p:cBhvr>
                                        <p:cTn id="13" dur="500" fill="hold"/>
                                        <p:tgtEl>
                                          <p:spTgt spid="120835">
                                            <p:txEl>
                                              <p:pRg st="2" end="2"/>
                                            </p:txEl>
                                          </p:spTgt>
                                        </p:tgtEl>
                                        <p:attrNameLst>
                                          <p:attrName>ppt_h</p:attrName>
                                        </p:attrNameLst>
                                      </p:cBhvr>
                                      <p:tavLst>
                                        <p:tav tm="0">
                                          <p:val>
                                            <p:fltVal val="0"/>
                                          </p:val>
                                        </p:tav>
                                        <p:tav tm="100000">
                                          <p:val>
                                            <p:strVal val="#ppt_h"/>
                                          </p:val>
                                        </p:tav>
                                      </p:tavLst>
                                    </p:anim>
                                    <p:animEffect transition="in" filter="fade">
                                      <p:cBhvr>
                                        <p:cTn id="14" dur="500"/>
                                        <p:tgtEl>
                                          <p:spTgt spid="120835">
                                            <p:txEl>
                                              <p:pRg st="2" end="2"/>
                                            </p:txEl>
                                          </p:spTgt>
                                        </p:tgtEl>
                                      </p:cBhvr>
                                    </p:animEffect>
                                  </p:childTnLst>
                                </p:cTn>
                              </p:par>
                              <p:par>
                                <p:cTn id="15" presetID="53" presetClass="entr" presetSubtype="0" fill="hold" grpId="0" nodeType="withEffect">
                                  <p:stCondLst>
                                    <p:cond delay="0"/>
                                  </p:stCondLst>
                                  <p:childTnLst>
                                    <p:set>
                                      <p:cBhvr>
                                        <p:cTn id="16" dur="1" fill="hold">
                                          <p:stCondLst>
                                            <p:cond delay="0"/>
                                          </p:stCondLst>
                                        </p:cTn>
                                        <p:tgtEl>
                                          <p:spTgt spid="120835">
                                            <p:txEl>
                                              <p:pRg st="4" end="4"/>
                                            </p:txEl>
                                          </p:spTgt>
                                        </p:tgtEl>
                                        <p:attrNameLst>
                                          <p:attrName>style.visibility</p:attrName>
                                        </p:attrNameLst>
                                      </p:cBhvr>
                                      <p:to>
                                        <p:strVal val="visible"/>
                                      </p:to>
                                    </p:set>
                                    <p:anim calcmode="lin" valueType="num">
                                      <p:cBhvr>
                                        <p:cTn id="17" dur="500" fill="hold"/>
                                        <p:tgtEl>
                                          <p:spTgt spid="120835">
                                            <p:txEl>
                                              <p:pRg st="4" end="4"/>
                                            </p:txEl>
                                          </p:spTgt>
                                        </p:tgtEl>
                                        <p:attrNameLst>
                                          <p:attrName>ppt_w</p:attrName>
                                        </p:attrNameLst>
                                      </p:cBhvr>
                                      <p:tavLst>
                                        <p:tav tm="0">
                                          <p:val>
                                            <p:fltVal val="0"/>
                                          </p:val>
                                        </p:tav>
                                        <p:tav tm="100000">
                                          <p:val>
                                            <p:strVal val="#ppt_w"/>
                                          </p:val>
                                        </p:tav>
                                      </p:tavLst>
                                    </p:anim>
                                    <p:anim calcmode="lin" valueType="num">
                                      <p:cBhvr>
                                        <p:cTn id="18" dur="500" fill="hold"/>
                                        <p:tgtEl>
                                          <p:spTgt spid="120835">
                                            <p:txEl>
                                              <p:pRg st="4" end="4"/>
                                            </p:txEl>
                                          </p:spTgt>
                                        </p:tgtEl>
                                        <p:attrNameLst>
                                          <p:attrName>ppt_h</p:attrName>
                                        </p:attrNameLst>
                                      </p:cBhvr>
                                      <p:tavLst>
                                        <p:tav tm="0">
                                          <p:val>
                                            <p:fltVal val="0"/>
                                          </p:val>
                                        </p:tav>
                                        <p:tav tm="100000">
                                          <p:val>
                                            <p:strVal val="#ppt_h"/>
                                          </p:val>
                                        </p:tav>
                                      </p:tavLst>
                                    </p:anim>
                                    <p:animEffect transition="in" filter="fade">
                                      <p:cBhvr>
                                        <p:cTn id="19" dur="500"/>
                                        <p:tgtEl>
                                          <p:spTgt spid="120835">
                                            <p:txEl>
                                              <p:pRg st="4" end="4"/>
                                            </p:txEl>
                                          </p:spTgt>
                                        </p:tgtEl>
                                      </p:cBhvr>
                                    </p:animEffect>
                                  </p:childTnLst>
                                </p:cTn>
                              </p:par>
                              <p:par>
                                <p:cTn id="20" presetID="53" presetClass="entr" presetSubtype="0" fill="hold" grpId="0" nodeType="withEffect">
                                  <p:stCondLst>
                                    <p:cond delay="0"/>
                                  </p:stCondLst>
                                  <p:childTnLst>
                                    <p:set>
                                      <p:cBhvr>
                                        <p:cTn id="21" dur="1" fill="hold">
                                          <p:stCondLst>
                                            <p:cond delay="0"/>
                                          </p:stCondLst>
                                        </p:cTn>
                                        <p:tgtEl>
                                          <p:spTgt spid="120835">
                                            <p:txEl>
                                              <p:pRg st="6" end="6"/>
                                            </p:txEl>
                                          </p:spTgt>
                                        </p:tgtEl>
                                        <p:attrNameLst>
                                          <p:attrName>style.visibility</p:attrName>
                                        </p:attrNameLst>
                                      </p:cBhvr>
                                      <p:to>
                                        <p:strVal val="visible"/>
                                      </p:to>
                                    </p:set>
                                    <p:anim calcmode="lin" valueType="num">
                                      <p:cBhvr>
                                        <p:cTn id="22" dur="500" fill="hold"/>
                                        <p:tgtEl>
                                          <p:spTgt spid="120835">
                                            <p:txEl>
                                              <p:pRg st="6" end="6"/>
                                            </p:txEl>
                                          </p:spTgt>
                                        </p:tgtEl>
                                        <p:attrNameLst>
                                          <p:attrName>ppt_w</p:attrName>
                                        </p:attrNameLst>
                                      </p:cBhvr>
                                      <p:tavLst>
                                        <p:tav tm="0">
                                          <p:val>
                                            <p:fltVal val="0"/>
                                          </p:val>
                                        </p:tav>
                                        <p:tav tm="100000">
                                          <p:val>
                                            <p:strVal val="#ppt_w"/>
                                          </p:val>
                                        </p:tav>
                                      </p:tavLst>
                                    </p:anim>
                                    <p:anim calcmode="lin" valueType="num">
                                      <p:cBhvr>
                                        <p:cTn id="23" dur="500" fill="hold"/>
                                        <p:tgtEl>
                                          <p:spTgt spid="120835">
                                            <p:txEl>
                                              <p:pRg st="6" end="6"/>
                                            </p:txEl>
                                          </p:spTgt>
                                        </p:tgtEl>
                                        <p:attrNameLst>
                                          <p:attrName>ppt_h</p:attrName>
                                        </p:attrNameLst>
                                      </p:cBhvr>
                                      <p:tavLst>
                                        <p:tav tm="0">
                                          <p:val>
                                            <p:fltVal val="0"/>
                                          </p:val>
                                        </p:tav>
                                        <p:tav tm="100000">
                                          <p:val>
                                            <p:strVal val="#ppt_h"/>
                                          </p:val>
                                        </p:tav>
                                      </p:tavLst>
                                    </p:anim>
                                    <p:animEffect transition="in" filter="fade">
                                      <p:cBhvr>
                                        <p:cTn id="24" dur="500"/>
                                        <p:tgtEl>
                                          <p:spTgt spid="12083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35" grpId="0" build="p"/>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1" name="Rectangle 3"/>
          <p:cNvSpPr>
            <a:spLocks noGrp="1" noChangeArrowheads="1"/>
          </p:cNvSpPr>
          <p:nvPr>
            <p:ph type="body" idx="1"/>
          </p:nvPr>
        </p:nvSpPr>
        <p:spPr>
          <a:xfrm>
            <a:off x="250825" y="1196975"/>
            <a:ext cx="8424863" cy="5661025"/>
          </a:xfrm>
        </p:spPr>
        <p:txBody>
          <a:bodyPr/>
          <a:lstStyle/>
          <a:p>
            <a:r>
              <a:rPr lang="uk-UA" altLang="ru-RU" sz="2800"/>
              <a:t>Головним Досягненням романіста була його епопея </a:t>
            </a:r>
            <a:r>
              <a:rPr lang="en-US" altLang="ru-RU" sz="2800"/>
              <a:t>“</a:t>
            </a:r>
            <a:r>
              <a:rPr lang="uk-UA" altLang="ru-RU" sz="2800"/>
              <a:t>Людська комедія</a:t>
            </a:r>
            <a:r>
              <a:rPr lang="en-US" altLang="ru-RU" sz="2800"/>
              <a:t>”</a:t>
            </a:r>
            <a:r>
              <a:rPr lang="uk-UA" altLang="ru-RU" sz="2800"/>
              <a:t> , низка яскравих картин доби. Протягом якої, після Липневої революції 1830 р., на очах здивованих французів набував сили грандіозний процес перерозподілу багатств. Життям заволоділи нові господарі : банкіри, комерсанти, підприємці. Великі гроші зароблялись  нечесним способами: спекуляція, шахрайство, підробка документів, хабарництво тощо. </a:t>
            </a:r>
            <a:r>
              <a:rPr lang="en-US" altLang="ru-RU" sz="2800"/>
              <a:t>“</a:t>
            </a:r>
            <a:r>
              <a:rPr lang="uk-UA" altLang="ru-RU" sz="2800"/>
              <a:t>Людська комедія</a:t>
            </a:r>
            <a:r>
              <a:rPr lang="en-US" altLang="ru-RU" sz="2800"/>
              <a:t>”</a:t>
            </a:r>
            <a:r>
              <a:rPr lang="uk-UA" altLang="ru-RU" sz="2800"/>
              <a:t> і стала цією спробою осягнути зрушення в суспільстві, відтворити той шалений ритм, в якому відбувались зміни.</a:t>
            </a:r>
            <a:endParaRPr lang="ru-RU" altLang="ru-RU" sz="2800"/>
          </a:p>
        </p:txBody>
      </p:sp>
      <p:sp>
        <p:nvSpPr>
          <p:cNvPr id="22532" name="WordArt 4"/>
          <p:cNvSpPr>
            <a:spLocks noChangeArrowheads="1" noChangeShapeType="1" noTextEdit="1"/>
          </p:cNvSpPr>
          <p:nvPr/>
        </p:nvSpPr>
        <p:spPr bwMode="auto">
          <a:xfrm>
            <a:off x="1187450" y="0"/>
            <a:ext cx="6985000" cy="1008063"/>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scene3d>
              <a:camera prst="legacyPerspectiveBottomRight">
                <a:rot lat="0" lon="21239999" rev="0"/>
              </a:camera>
              <a:lightRig rig="legacyHarsh3" dir="l"/>
            </a:scene3d>
            <a:sp3d extrusionH="430200" prstMaterial="legacyMatte">
              <a:extrusionClr>
                <a:srgbClr val="C0C0C0"/>
              </a:extrusionClr>
              <a:contourClr>
                <a:schemeClr val="tx1"/>
              </a:contourClr>
            </a:sp3d>
          </a:bodyPr>
          <a:lstStyle/>
          <a:p>
            <a:pPr algn="ctr"/>
            <a:r>
              <a:rPr lang="ru-RU" sz="3600" kern="10">
                <a:ln w="9525">
                  <a:round/>
                  <a:headEnd/>
                  <a:tailEnd/>
                </a:ln>
                <a:solidFill>
                  <a:schemeClr val="tx1">
                    <a:alpha val="89000"/>
                  </a:schemeClr>
                </a:solidFill>
                <a:latin typeface="Adobe Garamond Pro"/>
              </a:rPr>
              <a:t>Філософські погляди</a:t>
            </a:r>
          </a:p>
        </p:txBody>
      </p:sp>
    </p:spTree>
  </p:cSld>
  <p:clrMapOvr>
    <a:masterClrMapping/>
  </p:clrMapOvr>
  <p:transition advTm="20735">
    <p:cover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animEffect transition="in" filter="wipe(left)">
                                      <p:cBhvr>
                                        <p:cTn id="7" dur="500"/>
                                        <p:tgtEl>
                                          <p:spTgt spid="2253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3" name="Rectangle 3"/>
          <p:cNvSpPr>
            <a:spLocks noGrp="1" noChangeArrowheads="1"/>
          </p:cNvSpPr>
          <p:nvPr>
            <p:ph type="body" idx="1"/>
          </p:nvPr>
        </p:nvSpPr>
        <p:spPr>
          <a:xfrm>
            <a:off x="250825" y="1052513"/>
            <a:ext cx="8435975" cy="5257800"/>
          </a:xfrm>
        </p:spPr>
        <p:txBody>
          <a:bodyPr/>
          <a:lstStyle/>
          <a:p>
            <a:pPr>
              <a:buFont typeface="Wingdings" panose="05000000000000000000" pitchFamily="2" charset="2"/>
              <a:buNone/>
            </a:pPr>
            <a:r>
              <a:rPr lang="uk-UA" altLang="ru-RU" sz="2800"/>
              <a:t>   Осягнути грандіозність загального задуму Бальзака дає змогу </a:t>
            </a:r>
            <a:r>
              <a:rPr lang="en-US" altLang="ru-RU" sz="2800"/>
              <a:t>“</a:t>
            </a:r>
            <a:r>
              <a:rPr lang="uk-UA" altLang="ru-RU" sz="2800"/>
              <a:t>Передмова</a:t>
            </a:r>
            <a:r>
              <a:rPr lang="en-US" altLang="ru-RU" sz="2800"/>
              <a:t>”</a:t>
            </a:r>
            <a:r>
              <a:rPr lang="uk-UA" altLang="ru-RU" sz="2800"/>
              <a:t> до </a:t>
            </a:r>
            <a:r>
              <a:rPr lang="en-US" altLang="ru-RU" sz="2800"/>
              <a:t>“</a:t>
            </a:r>
            <a:r>
              <a:rPr lang="uk-UA" altLang="ru-RU" sz="2800"/>
              <a:t>Людської комедії</a:t>
            </a:r>
            <a:r>
              <a:rPr lang="en-US" altLang="ru-RU" sz="2800"/>
              <a:t>”</a:t>
            </a:r>
            <a:r>
              <a:rPr lang="uk-UA" altLang="ru-RU" sz="2800"/>
              <a:t> . Розглянемо її основні положення . Ідея цього твору народилася внаслідок порівняння людства з тваринним світом. Людина розвивається як тварина, а тварина - як рослина. Тож увесь біологічний світ живе за єдиним законом – </a:t>
            </a:r>
            <a:r>
              <a:rPr lang="en-US" altLang="ru-RU" sz="2800"/>
              <a:t>“</a:t>
            </a:r>
            <a:r>
              <a:rPr lang="uk-UA" altLang="ru-RU" sz="2800"/>
              <a:t>кожний для себе</a:t>
            </a:r>
            <a:r>
              <a:rPr lang="en-US" altLang="ru-RU" sz="2800"/>
              <a:t>”</a:t>
            </a:r>
            <a:r>
              <a:rPr lang="uk-UA" altLang="ru-RU" sz="2800"/>
              <a:t> (тобто за принципом егоїзму). У </a:t>
            </a:r>
            <a:r>
              <a:rPr lang="en-US" altLang="ru-RU" sz="2800"/>
              <a:t>“</a:t>
            </a:r>
            <a:r>
              <a:rPr lang="uk-UA" altLang="ru-RU" sz="2800"/>
              <a:t>Передмові</a:t>
            </a:r>
            <a:r>
              <a:rPr lang="en-US" altLang="ru-RU" sz="2800"/>
              <a:t>”</a:t>
            </a:r>
            <a:r>
              <a:rPr lang="uk-UA" altLang="ru-RU" sz="2800"/>
              <a:t> до </a:t>
            </a:r>
            <a:r>
              <a:rPr lang="en-US" altLang="ru-RU" sz="2800"/>
              <a:t>“</a:t>
            </a:r>
            <a:r>
              <a:rPr lang="uk-UA" altLang="ru-RU" sz="2800"/>
              <a:t>Людської комедії</a:t>
            </a:r>
            <a:r>
              <a:rPr lang="en-US" altLang="ru-RU" sz="2800"/>
              <a:t>”</a:t>
            </a:r>
            <a:r>
              <a:rPr lang="uk-UA" altLang="ru-RU" sz="2800"/>
              <a:t> О де Бальзак розглядає творчість Вальтера Скотта, якого вважав одним зі своїх попередників на ниві романістики.</a:t>
            </a:r>
            <a:endParaRPr lang="ru-RU" altLang="ru-RU" sz="2800"/>
          </a:p>
        </p:txBody>
      </p:sp>
      <p:sp>
        <p:nvSpPr>
          <p:cNvPr id="30726" name="WordArt 6"/>
          <p:cNvSpPr>
            <a:spLocks noChangeArrowheads="1" noChangeShapeType="1" noTextEdit="1"/>
          </p:cNvSpPr>
          <p:nvPr/>
        </p:nvSpPr>
        <p:spPr bwMode="auto">
          <a:xfrm>
            <a:off x="684213" y="0"/>
            <a:ext cx="7345362" cy="1335088"/>
          </a:xfrm>
          <a:prstGeom prst="rect">
            <a:avLst/>
          </a:prstGeom>
        </p:spPr>
        <p:txBody>
          <a:bodyPr wrap="none" fromWordArt="1">
            <a:prstTxWarp prst="textPlain">
              <a:avLst>
                <a:gd name="adj" fmla="val 50000"/>
              </a:avLst>
            </a:prstTxWarp>
          </a:bodyPr>
          <a:lstStyle/>
          <a:p>
            <a:pPr algn="ctr"/>
            <a:r>
              <a:rPr lang="ru-RU" sz="3600" i="1" kern="10">
                <a:ln w="9525">
                  <a:solidFill>
                    <a:srgbClr val="000000"/>
                  </a:solidFill>
                  <a:round/>
                  <a:headEnd/>
                  <a:tailEnd/>
                </a:ln>
                <a:solidFill>
                  <a:srgbClr val="FFFFFF"/>
                </a:solidFill>
                <a:effectLst>
                  <a:outerShdw dist="35921" dir="2700000" algn="ctr" rotWithShape="0">
                    <a:srgbClr val="808080">
                      <a:alpha val="80000"/>
                    </a:srgbClr>
                  </a:outerShdw>
                </a:effectLst>
              </a:rPr>
              <a:t>Задум людської комедії</a:t>
            </a:r>
          </a:p>
        </p:txBody>
      </p:sp>
    </p:spTree>
  </p:cSld>
  <p:clrMapOvr>
    <a:masterClrMapping/>
  </p:clrMapOvr>
  <p:transition advTm="16406">
    <p:pull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anim calcmode="lin" valueType="num">
                                      <p:cBhvr>
                                        <p:cTn id="7" dur="500" fill="hold"/>
                                        <p:tgtEl>
                                          <p:spTgt spid="3072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0723">
                                            <p:txEl>
                                              <p:pRg st="0" end="0"/>
                                            </p:txEl>
                                          </p:spTgt>
                                        </p:tgtEl>
                                        <p:attrNameLst>
                                          <p:attrName>ppt_h</p:attrName>
                                        </p:attrNameLst>
                                      </p:cBhvr>
                                      <p:tavLst>
                                        <p:tav tm="0">
                                          <p:val>
                                            <p:fltVal val="0"/>
                                          </p:val>
                                        </p:tav>
                                        <p:tav tm="100000">
                                          <p:val>
                                            <p:strVal val="#ppt_h"/>
                                          </p:val>
                                        </p:tav>
                                      </p:tavLst>
                                    </p:anim>
                                  </p:childTnLst>
                                </p:cTn>
                              </p:par>
                              <p:par>
                                <p:cTn id="9" presetID="23" presetClass="exit" presetSubtype="32" fill="hold" grpId="1" nodeType="withEffect">
                                  <p:stCondLst>
                                    <p:cond delay="400"/>
                                  </p:stCondLst>
                                  <p:childTnLst>
                                    <p:anim calcmode="lin" valueType="num">
                                      <p:cBhvr>
                                        <p:cTn id="10" dur="500" fill="hold"/>
                                        <p:tgtEl>
                                          <p:spTgt spid="30723">
                                            <p:txEl>
                                              <p:pRg st="0" end="0"/>
                                            </p:txEl>
                                          </p:spTgt>
                                        </p:tgtEl>
                                        <p:attrNameLst>
                                          <p:attrName>ppt_w</p:attrName>
                                        </p:attrNameLst>
                                      </p:cBhvr>
                                      <p:tavLst>
                                        <p:tav tm="0">
                                          <p:val>
                                            <p:strVal val="ppt_w"/>
                                          </p:val>
                                        </p:tav>
                                        <p:tav tm="100000">
                                          <p:val>
                                            <p:fltVal val="0"/>
                                          </p:val>
                                        </p:tav>
                                      </p:tavLst>
                                    </p:anim>
                                    <p:anim calcmode="lin" valueType="num">
                                      <p:cBhvr>
                                        <p:cTn id="11" dur="500" fill="hold"/>
                                        <p:tgtEl>
                                          <p:spTgt spid="30723">
                                            <p:txEl>
                                              <p:pRg st="0" end="0"/>
                                            </p:txEl>
                                          </p:spTgt>
                                        </p:tgtEl>
                                        <p:attrNameLst>
                                          <p:attrName>ppt_h</p:attrName>
                                        </p:attrNameLst>
                                      </p:cBhvr>
                                      <p:tavLst>
                                        <p:tav tm="0">
                                          <p:val>
                                            <p:strVal val="ppt_h"/>
                                          </p:val>
                                        </p:tav>
                                        <p:tav tm="100000">
                                          <p:val>
                                            <p:fltVal val="0"/>
                                          </p:val>
                                        </p:tav>
                                      </p:tavLst>
                                    </p:anim>
                                    <p:set>
                                      <p:cBhvr>
                                        <p:cTn id="12" dur="1" fill="hold">
                                          <p:stCondLst>
                                            <p:cond delay="499"/>
                                          </p:stCondLst>
                                        </p:cTn>
                                        <p:tgtEl>
                                          <p:spTgt spid="3072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build="p"/>
      <p:bldP spid="30723" grpId="1" build="allAtOnce"/>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9061450" y="1341438"/>
            <a:ext cx="82550" cy="512762"/>
          </a:xfrm>
        </p:spPr>
        <p:txBody>
          <a:bodyPr/>
          <a:lstStyle/>
          <a:p>
            <a:endParaRPr lang="ru-RU" altLang="ru-RU" sz="4000"/>
          </a:p>
        </p:txBody>
      </p:sp>
      <p:sp>
        <p:nvSpPr>
          <p:cNvPr id="31747" name="Rectangle 3"/>
          <p:cNvSpPr>
            <a:spLocks noGrp="1" noChangeArrowheads="1"/>
          </p:cNvSpPr>
          <p:nvPr>
            <p:ph type="body" idx="1"/>
          </p:nvPr>
        </p:nvSpPr>
        <p:spPr>
          <a:xfrm>
            <a:off x="0" y="0"/>
            <a:ext cx="9144000" cy="6669088"/>
          </a:xfrm>
        </p:spPr>
        <p:txBody>
          <a:bodyPr/>
          <a:lstStyle/>
          <a:p>
            <a:pPr>
              <a:buFont typeface="Wingdings" panose="05000000000000000000" pitchFamily="2" charset="2"/>
              <a:buNone/>
            </a:pPr>
            <a:r>
              <a:rPr lang="uk-UA" altLang="ru-RU"/>
              <a:t>   Їх обох об</a:t>
            </a:r>
            <a:r>
              <a:rPr lang="en-US" altLang="ru-RU"/>
              <a:t>’</a:t>
            </a:r>
            <a:r>
              <a:rPr lang="uk-UA" altLang="ru-RU"/>
              <a:t>єднувало  прагнення поникнути у внутрішні історичні процеси,тільки різниця між ними, на думку французького письменника, полягала на тому, що він зосереджується на зображенні сучасності,  тоді як Вальтер Скотт писав про минуле. Ще одного, з погляду Бальзака, бракувало Скоттові – зв</a:t>
            </a:r>
            <a:r>
              <a:rPr lang="en-US" altLang="ru-RU"/>
              <a:t>’</a:t>
            </a:r>
            <a:r>
              <a:rPr lang="uk-UA" altLang="ru-RU"/>
              <a:t>язку творів між собою. Викладає Бальзак У </a:t>
            </a:r>
            <a:r>
              <a:rPr lang="en-US" altLang="ru-RU"/>
              <a:t>“</a:t>
            </a:r>
            <a:r>
              <a:rPr lang="uk-UA" altLang="ru-RU"/>
              <a:t>Передмові</a:t>
            </a:r>
            <a:r>
              <a:rPr lang="en-US" altLang="ru-RU"/>
              <a:t>”</a:t>
            </a:r>
            <a:r>
              <a:rPr lang="uk-UA" altLang="ru-RU"/>
              <a:t> і свої погляди на людину. Їхньою специфічною рисою є те, що Бальзак, на відмінно, наприклад від Стендаля, не сповідує руссоїстських ідей про </a:t>
            </a:r>
            <a:r>
              <a:rPr lang="en-US" altLang="ru-RU"/>
              <a:t>“</a:t>
            </a:r>
            <a:r>
              <a:rPr lang="uk-UA" altLang="ru-RU"/>
              <a:t>природну доброту</a:t>
            </a:r>
            <a:r>
              <a:rPr lang="en-US" altLang="ru-RU"/>
              <a:t>”</a:t>
            </a:r>
            <a:r>
              <a:rPr lang="uk-UA" altLang="ru-RU"/>
              <a:t>. Бальзак заперечує такий підхід.            </a:t>
            </a:r>
            <a:endParaRPr lang="ru-RU" altLang="ru-RU"/>
          </a:p>
        </p:txBody>
      </p:sp>
    </p:spTree>
  </p:cSld>
  <p:clrMapOvr>
    <a:masterClrMapping/>
  </p:clrMapOvr>
  <p:transition advTm="27859">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nodePh="1">
                                  <p:stCondLst>
                                    <p:cond delay="0"/>
                                  </p:stCondLst>
                                  <p:endCondLst>
                                    <p:cond evt="begin" delay="0">
                                      <p:tn val="5"/>
                                    </p:cond>
                                  </p:endCondLst>
                                  <p:childTnLst>
                                    <p:set>
                                      <p:cBhvr>
                                        <p:cTn id="6" dur="1" fill="hold">
                                          <p:stCondLst>
                                            <p:cond delay="0"/>
                                          </p:stCondLst>
                                        </p:cTn>
                                        <p:tgtEl>
                                          <p:spTgt spid="31746"/>
                                        </p:tgtEl>
                                        <p:attrNameLst>
                                          <p:attrName>style.visibility</p:attrName>
                                        </p:attrNameLst>
                                      </p:cBhvr>
                                      <p:to>
                                        <p:strVal val="visible"/>
                                      </p:to>
                                    </p:set>
                                    <p:anim calcmode="lin" valueType="num">
                                      <p:cBhvr>
                                        <p:cTn id="7" dur="1000" fill="hold"/>
                                        <p:tgtEl>
                                          <p:spTgt spid="31746"/>
                                        </p:tgtEl>
                                        <p:attrNameLst>
                                          <p:attrName>ppt_x</p:attrName>
                                        </p:attrNameLst>
                                      </p:cBhvr>
                                      <p:tavLst>
                                        <p:tav tm="0">
                                          <p:val>
                                            <p:strVal val="#ppt_x-.2"/>
                                          </p:val>
                                        </p:tav>
                                        <p:tav tm="100000">
                                          <p:val>
                                            <p:strVal val="#ppt_x"/>
                                          </p:val>
                                        </p:tav>
                                      </p:tavLst>
                                    </p:anim>
                                    <p:anim calcmode="lin" valueType="num">
                                      <p:cBhvr>
                                        <p:cTn id="8" dur="1000" fill="hold"/>
                                        <p:tgtEl>
                                          <p:spTgt spid="31746"/>
                                        </p:tgtEl>
                                        <p:attrNameLst>
                                          <p:attrName>ppt_y</p:attrName>
                                        </p:attrNameLst>
                                      </p:cBhvr>
                                      <p:tavLst>
                                        <p:tav tm="0">
                                          <p:val>
                                            <p:strVal val="#ppt_y"/>
                                          </p:val>
                                        </p:tav>
                                        <p:tav tm="100000">
                                          <p:val>
                                            <p:strVal val="#ppt_y"/>
                                          </p:val>
                                        </p:tav>
                                      </p:tavLst>
                                    </p:anim>
                                    <p:animEffect transition="in" filter="wipe(right)" prLst="gradientSize: 0.1">
                                      <p:cBhvr>
                                        <p:cTn id="9" dur="1000"/>
                                        <p:tgtEl>
                                          <p:spTgt spid="31746"/>
                                        </p:tgtEl>
                                      </p:cBhvr>
                                    </p:animEffect>
                                  </p:childTnLst>
                                </p:cTn>
                              </p:par>
                              <p:par>
                                <p:cTn id="10" presetID="44" presetClass="entr" presetSubtype="0" fill="hold" grpId="0" nodeType="withEffect">
                                  <p:stCondLst>
                                    <p:cond delay="0"/>
                                  </p:stCondLst>
                                  <p:childTnLst>
                                    <p:set>
                                      <p:cBhvr>
                                        <p:cTn id="11" dur="1" fill="hold">
                                          <p:stCondLst>
                                            <p:cond delay="0"/>
                                          </p:stCondLst>
                                        </p:cTn>
                                        <p:tgtEl>
                                          <p:spTgt spid="31747">
                                            <p:txEl>
                                              <p:pRg st="0" end="0"/>
                                            </p:txEl>
                                          </p:spTgt>
                                        </p:tgtEl>
                                        <p:attrNameLst>
                                          <p:attrName>style.visibility</p:attrName>
                                        </p:attrNameLst>
                                      </p:cBhvr>
                                      <p:to>
                                        <p:strVal val="visible"/>
                                      </p:to>
                                    </p:set>
                                    <p:animEffect transition="in" filter="fade">
                                      <p:cBhvr>
                                        <p:cTn id="12" dur="500"/>
                                        <p:tgtEl>
                                          <p:spTgt spid="31747">
                                            <p:txEl>
                                              <p:pRg st="0" end="0"/>
                                            </p:txEl>
                                          </p:spTgt>
                                        </p:tgtEl>
                                      </p:cBhvr>
                                    </p:animEffect>
                                    <p:anim calcmode="lin" valueType="num">
                                      <p:cBhvr>
                                        <p:cTn id="13" dur="500" fill="hold"/>
                                        <p:tgtEl>
                                          <p:spTgt spid="31747">
                                            <p:txEl>
                                              <p:pRg st="0" end="0"/>
                                            </p:txEl>
                                          </p:spTgt>
                                        </p:tgtEl>
                                        <p:attrNameLst>
                                          <p:attrName>ppt_x</p:attrName>
                                        </p:attrNameLst>
                                      </p:cBhvr>
                                      <p:tavLst>
                                        <p:tav tm="0">
                                          <p:val>
                                            <p:strVal val="#ppt_x"/>
                                          </p:val>
                                        </p:tav>
                                        <p:tav tm="100000">
                                          <p:val>
                                            <p:strVal val="#ppt_x"/>
                                          </p:val>
                                        </p:tav>
                                      </p:tavLst>
                                    </p:anim>
                                    <p:anim calcmode="lin" valueType="num">
                                      <p:cBhvr>
                                        <p:cTn id="14" dur="500" fill="hold"/>
                                        <p:tgtEl>
                                          <p:spTgt spid="31747">
                                            <p:txEl>
                                              <p:pRg st="0" end="0"/>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6" grpId="0"/>
      <p:bldP spid="31747" grpId="0" build="p"/>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3" name="Rectangle 3"/>
          <p:cNvSpPr>
            <a:spLocks noGrp="1" noChangeArrowheads="1"/>
          </p:cNvSpPr>
          <p:nvPr>
            <p:ph type="body" idx="1"/>
          </p:nvPr>
        </p:nvSpPr>
        <p:spPr>
          <a:xfrm>
            <a:off x="0" y="188913"/>
            <a:ext cx="4787900" cy="5905500"/>
          </a:xfrm>
          <a:noFill/>
        </p:spPr>
        <p:txBody>
          <a:bodyPr/>
          <a:lstStyle/>
          <a:p>
            <a:r>
              <a:rPr lang="uk-UA" altLang="ru-RU">
                <a:latin typeface="GungsuhChe" panose="02030609000101010101" pitchFamily="49" charset="-127"/>
              </a:rPr>
              <a:t>Народився Бальзак у </a:t>
            </a:r>
            <a:r>
              <a:rPr lang="uk-UA" altLang="ru-RU">
                <a:latin typeface="Malgun Gothic" panose="020B0503020000020004" pitchFamily="34" charset="-127"/>
              </a:rPr>
              <a:t>місті Турі  20 травня 1779 р. Дід його був селяном, а батько вийшов у люди і перетворився з Бальса на Бальзака, додавши до свого прізвищя шляхетну частинку де.</a:t>
            </a:r>
            <a:endParaRPr lang="ru-RU" altLang="ru-RU">
              <a:latin typeface="Malgun Gothic" panose="020B0503020000020004" pitchFamily="34" charset="-127"/>
            </a:endParaRPr>
          </a:p>
        </p:txBody>
      </p:sp>
      <p:pic>
        <p:nvPicPr>
          <p:cNvPr id="10249" name="Picture 9" descr="879967488_tonnel"/>
          <p:cNvPicPr>
            <a:picLocks noChangeAspect="1" noChangeArrowheads="1"/>
          </p:cNvPicPr>
          <p:nvPr/>
        </p:nvPicPr>
        <p:blipFill>
          <a:blip r:embed="rId2">
            <a:lum bright="-6000"/>
            <a:extLst>
              <a:ext uri="{28A0092B-C50C-407E-A947-70E740481C1C}">
                <a14:useLocalDpi xmlns:a14="http://schemas.microsoft.com/office/drawing/2010/main" val="0"/>
              </a:ext>
            </a:extLst>
          </a:blip>
          <a:srcRect/>
          <a:stretch>
            <a:fillRect/>
          </a:stretch>
        </p:blipFill>
        <p:spPr bwMode="auto">
          <a:xfrm>
            <a:off x="4572000" y="188913"/>
            <a:ext cx="4572000" cy="590391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advTm="11594">
    <p:strips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Effect transition="in" filter="fade">
                                      <p:cBhvr>
                                        <p:cTn id="7" dur="1000">
                                          <p:stCondLst>
                                            <p:cond delay="0"/>
                                          </p:stCondLst>
                                        </p:cTn>
                                        <p:tgtEl>
                                          <p:spTgt spid="1024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flipH="1">
            <a:off x="9144000" y="692150"/>
            <a:ext cx="69850" cy="728663"/>
          </a:xfrm>
        </p:spPr>
        <p:txBody>
          <a:bodyPr/>
          <a:lstStyle/>
          <a:p>
            <a:endParaRPr lang="ru-RU" altLang="ru-RU" sz="4000"/>
          </a:p>
        </p:txBody>
      </p:sp>
      <p:sp>
        <p:nvSpPr>
          <p:cNvPr id="32771" name="Rectangle 3"/>
          <p:cNvSpPr>
            <a:spLocks noGrp="1" noChangeArrowheads="1"/>
          </p:cNvSpPr>
          <p:nvPr>
            <p:ph type="body" idx="1"/>
          </p:nvPr>
        </p:nvSpPr>
        <p:spPr>
          <a:xfrm>
            <a:off x="-323850" y="-100013"/>
            <a:ext cx="6011863" cy="6958013"/>
          </a:xfrm>
        </p:spPr>
        <p:txBody>
          <a:bodyPr/>
          <a:lstStyle/>
          <a:p>
            <a:pPr>
              <a:lnSpc>
                <a:spcPct val="90000"/>
              </a:lnSpc>
              <a:buFont typeface="Wingdings" panose="05000000000000000000" pitchFamily="2" charset="2"/>
              <a:buNone/>
            </a:pPr>
            <a:r>
              <a:rPr lang="uk-UA" altLang="ru-RU"/>
              <a:t>    </a:t>
            </a:r>
            <a:r>
              <a:rPr lang="uk-UA" altLang="ru-RU" sz="2400"/>
              <a:t>Бальзак вважав себе не тільки критиком, який бачить навколо себе тільки негативне. Він прагнув бути ще провідником та моралістом, який описує погане, аби обмежити інстинкти. Окрім того, зазнає він,у картині яку я створюю, більше людей добропорядних, ніж тих, які заслуговують на осуд. І справді, в романах Бальзака, є чимало позитивних персонажів у традиційному розумінні цього слова . Найчастіше вони перебувають на периферії оповіді. </a:t>
            </a:r>
            <a:r>
              <a:rPr lang="en-US" altLang="ru-RU" sz="2400"/>
              <a:t>“</a:t>
            </a:r>
            <a:r>
              <a:rPr lang="uk-UA" altLang="ru-RU" sz="2400"/>
              <a:t>Етюди про звичаї</a:t>
            </a:r>
            <a:r>
              <a:rPr lang="en-US" altLang="ru-RU" sz="2400"/>
              <a:t>”</a:t>
            </a:r>
            <a:r>
              <a:rPr lang="uk-UA" altLang="ru-RU" sz="2400"/>
              <a:t>, як і вся </a:t>
            </a:r>
            <a:r>
              <a:rPr lang="en-US" altLang="ru-RU" sz="2400"/>
              <a:t>“</a:t>
            </a:r>
            <a:r>
              <a:rPr lang="uk-UA" altLang="ru-RU" sz="2400"/>
              <a:t>Людська комедія</a:t>
            </a:r>
            <a:r>
              <a:rPr lang="en-US" altLang="ru-RU" sz="2400"/>
              <a:t>”</a:t>
            </a:r>
            <a:r>
              <a:rPr lang="uk-UA" altLang="ru-RU" sz="2400"/>
              <a:t>, мають власний план: кожний підрозділ відповідає певній фазі розвитку людини. Оноре. де Бальзак закінчив</a:t>
            </a:r>
            <a:r>
              <a:rPr lang="uk-UA" altLang="ru-RU" sz="2800"/>
              <a:t> 96 творів із 120 запланованих</a:t>
            </a:r>
            <a:r>
              <a:rPr lang="uk-UA" altLang="ru-RU"/>
              <a:t>. </a:t>
            </a:r>
            <a:endParaRPr lang="ru-RU" altLang="ru-RU"/>
          </a:p>
        </p:txBody>
      </p:sp>
      <p:pic>
        <p:nvPicPr>
          <p:cNvPr id="32772" name="Picture 4" descr="200px-Stamp_of_Ukraine_s245"/>
          <p:cNvPicPr>
            <a:picLocks noChangeAspect="1" noChangeArrowheads="1"/>
          </p:cNvPicPr>
          <p:nvPr/>
        </p:nvPicPr>
        <p:blipFill>
          <a:blip r:embed="rId2">
            <a:lum bright="-12000"/>
            <a:extLst>
              <a:ext uri="{28A0092B-C50C-407E-A947-70E740481C1C}">
                <a14:useLocalDpi xmlns:a14="http://schemas.microsoft.com/office/drawing/2010/main" val="0"/>
              </a:ext>
            </a:extLst>
          </a:blip>
          <a:srcRect/>
          <a:stretch>
            <a:fillRect/>
          </a:stretch>
        </p:blipFill>
        <p:spPr bwMode="auto">
          <a:xfrm>
            <a:off x="5522913" y="1192213"/>
            <a:ext cx="3616325" cy="403701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advTm="24500"/>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ntr" presetSubtype="0" fill="hold" grpId="0" nodeType="withEffect" nodePh="1">
                                  <p:stCondLst>
                                    <p:cond delay="0"/>
                                  </p:stCondLst>
                                  <p:endCondLst>
                                    <p:cond evt="begin" delay="0">
                                      <p:tn val="5"/>
                                    </p:cond>
                                  </p:endCondLst>
                                  <p:iterate type="lt">
                                    <p:tmPct val="10000"/>
                                  </p:iterate>
                                  <p:childTnLst>
                                    <p:set>
                                      <p:cBhvr>
                                        <p:cTn id="6" dur="1" fill="hold">
                                          <p:stCondLst>
                                            <p:cond delay="0"/>
                                          </p:stCondLst>
                                        </p:cTn>
                                        <p:tgtEl>
                                          <p:spTgt spid="32770"/>
                                        </p:tgtEl>
                                        <p:attrNameLst>
                                          <p:attrName>style.visibility</p:attrName>
                                        </p:attrNameLst>
                                      </p:cBhvr>
                                      <p:to>
                                        <p:strVal val="visible"/>
                                      </p:to>
                                    </p:set>
                                    <p:animEffect transition="in" filter="fade">
                                      <p:cBhvr>
                                        <p:cTn id="7" dur="600">
                                          <p:stCondLst>
                                            <p:cond delay="0"/>
                                          </p:stCondLst>
                                        </p:cTn>
                                        <p:tgtEl>
                                          <p:spTgt spid="32770"/>
                                        </p:tgtEl>
                                      </p:cBhvr>
                                    </p:animEffect>
                                    <p:anim calcmode="lin" valueType="num">
                                      <p:cBhvr>
                                        <p:cTn id="8" dur="600" fill="hold">
                                          <p:stCondLst>
                                            <p:cond delay="0"/>
                                          </p:stCondLst>
                                        </p:cTn>
                                        <p:tgtEl>
                                          <p:spTgt spid="32770"/>
                                        </p:tgtEl>
                                        <p:attrNameLst>
                                          <p:attrName>style.rotation</p:attrName>
                                        </p:attrNameLst>
                                      </p:cBhvr>
                                      <p:tavLst>
                                        <p:tav tm="0">
                                          <p:val>
                                            <p:fltVal val="720"/>
                                          </p:val>
                                        </p:tav>
                                        <p:tav tm="100000">
                                          <p:val>
                                            <p:fltVal val="0"/>
                                          </p:val>
                                        </p:tav>
                                      </p:tavLst>
                                    </p:anim>
                                    <p:anim calcmode="lin" valueType="num">
                                      <p:cBhvr>
                                        <p:cTn id="9" dur="600" fill="hold">
                                          <p:stCondLst>
                                            <p:cond delay="0"/>
                                          </p:stCondLst>
                                        </p:cTn>
                                        <p:tgtEl>
                                          <p:spTgt spid="32770"/>
                                        </p:tgtEl>
                                        <p:attrNameLst>
                                          <p:attrName>ppt_h</p:attrName>
                                        </p:attrNameLst>
                                      </p:cBhvr>
                                      <p:tavLst>
                                        <p:tav tm="0">
                                          <p:val>
                                            <p:fltVal val="0"/>
                                          </p:val>
                                        </p:tav>
                                        <p:tav tm="100000">
                                          <p:val>
                                            <p:strVal val="#ppt_h"/>
                                          </p:val>
                                        </p:tav>
                                      </p:tavLst>
                                    </p:anim>
                                    <p:anim calcmode="lin" valueType="num">
                                      <p:cBhvr>
                                        <p:cTn id="10" dur="600" fill="hold">
                                          <p:stCondLst>
                                            <p:cond delay="0"/>
                                          </p:stCondLst>
                                        </p:cTn>
                                        <p:tgtEl>
                                          <p:spTgt spid="32770"/>
                                        </p:tgtEl>
                                        <p:attrNameLst>
                                          <p:attrName>ppt_w</p:attrName>
                                        </p:attrNameLst>
                                      </p:cBhvr>
                                      <p:tavLst>
                                        <p:tav tm="0">
                                          <p:val>
                                            <p:fltVal val="0"/>
                                          </p:val>
                                        </p:tav>
                                        <p:tav tm="100000">
                                          <p:val>
                                            <p:strVal val="#ppt_w"/>
                                          </p:val>
                                        </p:tav>
                                      </p:tavLst>
                                    </p:anim>
                                  </p:childTnLst>
                                </p:cTn>
                              </p:par>
                              <p:par>
                                <p:cTn id="11" presetID="12" presetClass="entr" presetSubtype="4" fill="hold" grpId="0" nodeType="withEffect">
                                  <p:stCondLst>
                                    <p:cond delay="0"/>
                                  </p:stCondLst>
                                  <p:childTnLst>
                                    <p:set>
                                      <p:cBhvr>
                                        <p:cTn id="12" dur="1" fill="hold">
                                          <p:stCondLst>
                                            <p:cond delay="0"/>
                                          </p:stCondLst>
                                        </p:cTn>
                                        <p:tgtEl>
                                          <p:spTgt spid="32771">
                                            <p:txEl>
                                              <p:pRg st="0" end="0"/>
                                            </p:txEl>
                                          </p:spTgt>
                                        </p:tgtEl>
                                        <p:attrNameLst>
                                          <p:attrName>style.visibility</p:attrName>
                                        </p:attrNameLst>
                                      </p:cBhvr>
                                      <p:to>
                                        <p:strVal val="visible"/>
                                      </p:to>
                                    </p:set>
                                    <p:animEffect transition="in" filter="slide(fromBottom)">
                                      <p:cBhvr>
                                        <p:cTn id="13" dur="500">
                                          <p:stCondLst>
                                            <p:cond delay="0"/>
                                          </p:stCondLst>
                                        </p:cTn>
                                        <p:tgtEl>
                                          <p:spTgt spid="3277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p:bldP spid="32771" grpId="0" build="p"/>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5" name="Rectangle 3"/>
          <p:cNvSpPr>
            <a:spLocks noGrp="1" noChangeArrowheads="1"/>
          </p:cNvSpPr>
          <p:nvPr>
            <p:ph type="body" idx="1"/>
          </p:nvPr>
        </p:nvSpPr>
        <p:spPr>
          <a:xfrm>
            <a:off x="0" y="1125538"/>
            <a:ext cx="9144000" cy="5257800"/>
          </a:xfrm>
        </p:spPr>
        <p:txBody>
          <a:bodyPr/>
          <a:lstStyle/>
          <a:p>
            <a:pPr>
              <a:lnSpc>
                <a:spcPct val="90000"/>
              </a:lnSpc>
              <a:buFont typeface="Wingdings" panose="05000000000000000000" pitchFamily="2" charset="2"/>
              <a:buNone/>
            </a:pPr>
            <a:r>
              <a:rPr lang="uk-UA" altLang="ru-RU" sz="2800"/>
              <a:t>   Мистецтво Бальзака має тісний і безпосередній зв</a:t>
            </a:r>
            <a:r>
              <a:rPr lang="en-US" altLang="ru-RU" sz="2800"/>
              <a:t>’</a:t>
            </a:r>
            <a:r>
              <a:rPr lang="uk-UA" altLang="ru-RU" sz="2800"/>
              <a:t>язок із досягненням природничих та соціальних наук. Це, зокрема, зумовлює його прискіпливий інтерес до середовища, де відбувається дія творів і яке формує характер дійових осіб. Ось чому в творах Бальзака  таку важливу роль відіграють величезні за розміром описи речей, подробиць побуту, деталей, які допомагають розкрити внутрішній світ героїв. Не менш старанно вдивляється письменник в їхні обличчя, в одяг, в манеру поводження і мовлення. Ще одна важлива ознака письменницького методу Бальзака – створення типів шляхом об</a:t>
            </a:r>
            <a:r>
              <a:rPr lang="en-US" altLang="ru-RU" sz="2800"/>
              <a:t>’</a:t>
            </a:r>
            <a:r>
              <a:rPr lang="uk-UA" altLang="ru-RU" sz="2800"/>
              <a:t>єднання численних однорідних характерів у одному. </a:t>
            </a:r>
            <a:endParaRPr lang="ru-RU" altLang="ru-RU" sz="2800"/>
          </a:p>
        </p:txBody>
      </p:sp>
      <p:sp>
        <p:nvSpPr>
          <p:cNvPr id="33796" name="WordArt 4"/>
          <p:cNvSpPr>
            <a:spLocks noChangeArrowheads="1" noChangeShapeType="1" noTextEdit="1"/>
          </p:cNvSpPr>
          <p:nvPr/>
        </p:nvSpPr>
        <p:spPr bwMode="auto">
          <a:xfrm>
            <a:off x="1116013" y="0"/>
            <a:ext cx="6769100" cy="1008063"/>
          </a:xfrm>
          <a:prstGeom prst="rect">
            <a:avLst/>
          </a:prstGeom>
        </p:spPr>
        <p:txBody>
          <a:bodyPr wrap="none" fromWordArt="1">
            <a:prstTxWarp prst="textPlain">
              <a:avLst>
                <a:gd name="adj" fmla="val 50000"/>
              </a:avLst>
            </a:prstTxWarp>
          </a:bodyPr>
          <a:lstStyle/>
          <a:p>
            <a:pPr algn="ctr"/>
            <a:r>
              <a:rPr lang="ru-RU" sz="3600" kern="10">
                <a:ln w="12700">
                  <a:solidFill>
                    <a:schemeClr val="tx1"/>
                  </a:solidFill>
                  <a:round/>
                  <a:headEnd/>
                  <a:tailEnd/>
                </a:ln>
                <a:solidFill>
                  <a:srgbClr val="B2B2B2">
                    <a:alpha val="50000"/>
                  </a:srgbClr>
                </a:solidFill>
                <a:effectLst>
                  <a:outerShdw sy="50000" kx="-2453608" rotWithShape="0">
                    <a:srgbClr val="9999FF">
                      <a:alpha val="50000"/>
                    </a:srgbClr>
                  </a:outerShdw>
                </a:effectLst>
              </a:rPr>
              <a:t>У художньому світі митця</a:t>
            </a:r>
          </a:p>
        </p:txBody>
      </p:sp>
    </p:spTree>
    <p:custDataLst>
      <p:tags r:id="rId1"/>
    </p:custDataLst>
  </p:cSld>
  <p:clrMapOvr>
    <a:masterClrMapping/>
  </p:clrMapOvr>
  <p:transition advTm="35203"/>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animEffect transition="in" filter="fade">
                                      <p:cBhvr>
                                        <p:cTn id="7" dur="1000"/>
                                        <p:tgtEl>
                                          <p:spTgt spid="33795">
                                            <p:txEl>
                                              <p:pRg st="0" end="0"/>
                                            </p:txEl>
                                          </p:spTgt>
                                        </p:tgtEl>
                                      </p:cBhvr>
                                    </p:animEffect>
                                    <p:anim calcmode="lin" valueType="num">
                                      <p:cBhvr>
                                        <p:cTn id="8" dur="1000" fill="hold"/>
                                        <p:tgtEl>
                                          <p:spTgt spid="3379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379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76804" name="Picture 4" descr="200px-Stamp_of_Moldova_162"/>
          <p:cNvPicPr>
            <a:picLocks noChangeAspect="1" noChangeArrowheads="1"/>
          </p:cNvPicPr>
          <p:nvPr/>
        </p:nvPicPr>
        <p:blipFill>
          <a:blip r:embed="rId2">
            <a:lum bright="-12000"/>
            <a:extLst>
              <a:ext uri="{28A0092B-C50C-407E-A947-70E740481C1C}">
                <a14:useLocalDpi xmlns:a14="http://schemas.microsoft.com/office/drawing/2010/main" val="0"/>
              </a:ext>
            </a:extLst>
          </a:blip>
          <a:srcRect/>
          <a:stretch>
            <a:fillRect/>
          </a:stretch>
        </p:blipFill>
        <p:spPr bwMode="auto">
          <a:xfrm>
            <a:off x="1619250" y="877888"/>
            <a:ext cx="5905500" cy="504666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advTm="1843">
    <p:wipe dir="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9" name="Rectangle 3"/>
          <p:cNvSpPr>
            <a:spLocks noGrp="1" noChangeArrowheads="1"/>
          </p:cNvSpPr>
          <p:nvPr>
            <p:ph type="body" idx="1"/>
          </p:nvPr>
        </p:nvSpPr>
        <p:spPr>
          <a:xfrm>
            <a:off x="250825" y="1196975"/>
            <a:ext cx="8497888" cy="5661025"/>
          </a:xfrm>
        </p:spPr>
        <p:txBody>
          <a:bodyPr/>
          <a:lstStyle/>
          <a:p>
            <a:pPr>
              <a:lnSpc>
                <a:spcPct val="90000"/>
              </a:lnSpc>
            </a:pPr>
            <a:r>
              <a:rPr lang="uk-UA" altLang="ru-RU"/>
              <a:t>Повість О. де Бальзака </a:t>
            </a:r>
            <a:r>
              <a:rPr lang="en-US" altLang="ru-RU"/>
              <a:t>“</a:t>
            </a:r>
            <a:r>
              <a:rPr lang="uk-UA" altLang="ru-RU"/>
              <a:t>Гобсек</a:t>
            </a:r>
            <a:r>
              <a:rPr lang="en-US" altLang="ru-RU"/>
              <a:t>”</a:t>
            </a:r>
            <a:r>
              <a:rPr lang="uk-UA" altLang="ru-RU"/>
              <a:t> є ключовою для розуміння такої центральної теми усієї творчості письменника, як гроші, їхня роль у суспільному житті та їхня влада над людиною. Мораль, релігія, самопожертва, альтруїзм – це все пусті слова, за якими ховається інстинкт, який, між іншим, і є чимось постійним і непорушним – інстинкт самозбереження. В суспільствах європейської цивілізації його називають особистим інтересом. </a:t>
            </a:r>
            <a:endParaRPr lang="ru-RU" altLang="ru-RU"/>
          </a:p>
        </p:txBody>
      </p:sp>
      <p:sp>
        <p:nvSpPr>
          <p:cNvPr id="34820" name="WordArt 4"/>
          <p:cNvSpPr>
            <a:spLocks noChangeArrowheads="1" noChangeShapeType="1" noTextEdit="1"/>
          </p:cNvSpPr>
          <p:nvPr/>
        </p:nvSpPr>
        <p:spPr bwMode="auto">
          <a:xfrm>
            <a:off x="1835150" y="0"/>
            <a:ext cx="4176713" cy="10795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Wave1">
              <a:avLst>
                <a:gd name="adj1" fmla="val 13005"/>
                <a:gd name="adj2" fmla="val 0"/>
              </a:avLst>
            </a:prstTxWarp>
          </a:bodyPr>
          <a:lstStyle/>
          <a:p>
            <a:pPr algn="ctr"/>
            <a:r>
              <a:rPr lang="ru-RU" sz="3600" kern="10">
                <a:effectLst>
                  <a:outerShdw dist="53882" dir="2700000" algn="ctr" rotWithShape="0">
                    <a:srgbClr val="C0C0C0">
                      <a:alpha val="80000"/>
                    </a:srgbClr>
                  </a:outerShdw>
                </a:effectLst>
                <a:latin typeface="Times New Roman" panose="02020603050405020304" pitchFamily="18" charset="0"/>
                <a:cs typeface="Times New Roman" panose="02020603050405020304" pitchFamily="18" charset="0"/>
              </a:rPr>
              <a:t>Гобсек</a:t>
            </a:r>
          </a:p>
        </p:txBody>
      </p:sp>
    </p:spTree>
  </p:cSld>
  <p:clrMapOvr>
    <a:masterClrMapping/>
  </p:clrMapOvr>
  <p:transition advTm="4296"/>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grpId="0" nodeType="withEffect">
                                  <p:stCondLst>
                                    <p:cond delay="0"/>
                                  </p:stCondLst>
                                  <p:childTnLst>
                                    <p:set>
                                      <p:cBhvr>
                                        <p:cTn id="6" dur="1" fill="hold">
                                          <p:stCondLst>
                                            <p:cond delay="0"/>
                                          </p:stCondLst>
                                        </p:cTn>
                                        <p:tgtEl>
                                          <p:spTgt spid="34819">
                                            <p:txEl>
                                              <p:pRg st="0" end="0"/>
                                            </p:txEl>
                                          </p:spTgt>
                                        </p:tgtEl>
                                        <p:attrNameLst>
                                          <p:attrName>style.visibility</p:attrName>
                                        </p:attrNameLst>
                                      </p:cBhvr>
                                      <p:to>
                                        <p:strVal val="visible"/>
                                      </p:to>
                                    </p:set>
                                    <p:animEffect transition="in" filter="fade">
                                      <p:cBhvr>
                                        <p:cTn id="7" dur="1000"/>
                                        <p:tgtEl>
                                          <p:spTgt spid="34819">
                                            <p:txEl>
                                              <p:pRg st="0" end="0"/>
                                            </p:txEl>
                                          </p:spTgt>
                                        </p:tgtEl>
                                      </p:cBhvr>
                                    </p:animEffect>
                                    <p:anim calcmode="lin" valueType="num">
                                      <p:cBhvr>
                                        <p:cTn id="8" dur="1000" fill="hold"/>
                                        <p:tgtEl>
                                          <p:spTgt spid="34819">
                                            <p:txEl>
                                              <p:pRg st="0" end="0"/>
                                            </p:txEl>
                                          </p:spTgt>
                                        </p:tgtEl>
                                        <p:attrNameLst>
                                          <p:attrName>ppt_x</p:attrName>
                                        </p:attrNameLst>
                                      </p:cBhvr>
                                      <p:tavLst>
                                        <p:tav tm="0">
                                          <p:val>
                                            <p:strVal val="#ppt_x"/>
                                          </p:val>
                                        </p:tav>
                                        <p:tav tm="100000">
                                          <p:val>
                                            <p:strVal val="#ppt_x"/>
                                          </p:val>
                                        </p:tav>
                                      </p:tavLst>
                                    </p:anim>
                                    <p:anim calcmode="lin" valueType="num">
                                      <p:cBhvr>
                                        <p:cTn id="9" dur="898" decel="100000" fill="hold"/>
                                        <p:tgtEl>
                                          <p:spTgt spid="34819">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34819">
                                            <p:txEl>
                                              <p:pRg st="0" end="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build="p"/>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3907" name="Rectangle 3"/>
          <p:cNvSpPr>
            <a:spLocks noGrp="1" noChangeArrowheads="1"/>
          </p:cNvSpPr>
          <p:nvPr>
            <p:ph type="body" idx="1"/>
          </p:nvPr>
        </p:nvSpPr>
        <p:spPr>
          <a:xfrm>
            <a:off x="-180975" y="0"/>
            <a:ext cx="5651500" cy="6858000"/>
          </a:xfrm>
        </p:spPr>
        <p:txBody>
          <a:bodyPr/>
          <a:lstStyle/>
          <a:p>
            <a:pPr>
              <a:lnSpc>
                <a:spcPct val="80000"/>
              </a:lnSpc>
              <a:buFont typeface="Wingdings" panose="05000000000000000000" pitchFamily="2" charset="2"/>
              <a:buNone/>
            </a:pPr>
            <a:r>
              <a:rPr lang="uk-UA" altLang="ru-RU" sz="2800"/>
              <a:t>   Саме він визначає основні форми існування кожного в суспільстві, головна з яких – протистояння егоїстичних інтересів. Гобсек підкоряє своє життя служінню золоту, запроваджує цілу систему самовиховання і в такий спосіб стає одним із справжніх володарів Парижу. У наведених словах Гобсека неважко помітити і позицію самого автора: гроші оголюють і уособлюють основний людський інстинкт – принцип егоїзму. І герой, як його творець, намагається зайняти позицію відстороненого спостерігача на виставі під назвою життя.</a:t>
            </a:r>
            <a:endParaRPr lang="ru-RU" altLang="ru-RU" sz="2800"/>
          </a:p>
          <a:p>
            <a:pPr>
              <a:lnSpc>
                <a:spcPct val="80000"/>
              </a:lnSpc>
            </a:pPr>
            <a:endParaRPr lang="ru-RU" altLang="ru-RU" sz="2800"/>
          </a:p>
        </p:txBody>
      </p:sp>
      <p:pic>
        <p:nvPicPr>
          <p:cNvPr id="123909" name="Picture 5" descr="im_b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0" y="0"/>
            <a:ext cx="3810000" cy="568801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advTm="23167">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0" presetClass="entr" presetSubtype="0" fill="hold" grpId="0" nodeType="withEffect">
                                  <p:stCondLst>
                                    <p:cond delay="0"/>
                                  </p:stCondLst>
                                  <p:iterate type="lt">
                                    <p:tmPct val="10000"/>
                                  </p:iterate>
                                  <p:childTnLst>
                                    <p:set>
                                      <p:cBhvr>
                                        <p:cTn id="6" dur="1" fill="hold">
                                          <p:stCondLst>
                                            <p:cond delay="0"/>
                                          </p:stCondLst>
                                        </p:cTn>
                                        <p:tgtEl>
                                          <p:spTgt spid="123907">
                                            <p:txEl>
                                              <p:pRg st="0" end="0"/>
                                            </p:txEl>
                                          </p:spTgt>
                                        </p:tgtEl>
                                        <p:attrNameLst>
                                          <p:attrName>style.visibility</p:attrName>
                                        </p:attrNameLst>
                                      </p:cBhvr>
                                      <p:to>
                                        <p:strVal val="visible"/>
                                      </p:to>
                                    </p:set>
                                    <p:animEffect transition="in" filter="fade">
                                      <p:cBhvr>
                                        <p:cTn id="7" dur="500">
                                          <p:stCondLst>
                                            <p:cond delay="0"/>
                                          </p:stCondLst>
                                        </p:cTn>
                                        <p:tgtEl>
                                          <p:spTgt spid="123907">
                                            <p:txEl>
                                              <p:pRg st="0" end="0"/>
                                            </p:txEl>
                                          </p:spTgt>
                                        </p:tgtEl>
                                      </p:cBhvr>
                                    </p:animEffect>
                                    <p:anim calcmode="lin" valueType="num">
                                      <p:cBhvr>
                                        <p:cTn id="8" dur="500" fill="hold">
                                          <p:stCondLst>
                                            <p:cond delay="0"/>
                                          </p:stCondLst>
                                        </p:cTn>
                                        <p:tgtEl>
                                          <p:spTgt spid="123907">
                                            <p:txEl>
                                              <p:pRg st="0" end="0"/>
                                            </p:txEl>
                                          </p:spTgt>
                                        </p:tgtEl>
                                        <p:attrNameLst>
                                          <p:attrName>ppt_x</p:attrName>
                                        </p:attrNameLst>
                                      </p:cBhvr>
                                      <p:tavLst>
                                        <p:tav tm="0">
                                          <p:val>
                                            <p:strVal val="#ppt_x-.1"/>
                                          </p:val>
                                        </p:tav>
                                        <p:tav tm="100000">
                                          <p:val>
                                            <p:strVal val="#ppt_x"/>
                                          </p:val>
                                        </p:tav>
                                      </p:tavLst>
                                    </p:anim>
                                    <p:anim calcmode="lin" valueType="num">
                                      <p:cBhvr>
                                        <p:cTn id="9" dur="500" fill="hold">
                                          <p:stCondLst>
                                            <p:cond delay="0"/>
                                          </p:stCondLst>
                                        </p:cTn>
                                        <p:tgtEl>
                                          <p:spTgt spid="123907">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907" grpId="0" build="p"/>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1908175" y="5300663"/>
            <a:ext cx="8229600" cy="1143000"/>
          </a:xfrm>
        </p:spPr>
        <p:txBody>
          <a:bodyPr/>
          <a:lstStyle/>
          <a:p>
            <a:r>
              <a:rPr lang="uk-UA" altLang="ru-RU" sz="3200"/>
              <a:t>Оноре де Бальзак</a:t>
            </a:r>
            <a:br>
              <a:rPr lang="uk-UA" altLang="ru-RU" sz="3200"/>
            </a:br>
            <a:r>
              <a:rPr lang="uk-UA" altLang="ru-RU" sz="3200"/>
              <a:t>Гобсек</a:t>
            </a:r>
            <a:endParaRPr lang="ru-RU" altLang="ru-RU" sz="3200"/>
          </a:p>
        </p:txBody>
      </p:sp>
      <p:pic>
        <p:nvPicPr>
          <p:cNvPr id="75781" name="Picture 5" descr="Gob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850" y="115888"/>
            <a:ext cx="3690938" cy="4967287"/>
          </a:xfrm>
          <a:prstGeom prst="rect">
            <a:avLst/>
          </a:prstGeom>
          <a:noFill/>
          <a:extLst>
            <a:ext uri="{909E8E84-426E-40DD-AFC4-6F175D3DCCD1}">
              <a14:hiddenFill xmlns:a14="http://schemas.microsoft.com/office/drawing/2010/main">
                <a:solidFill>
                  <a:srgbClr val="FFFFFF"/>
                </a:solidFill>
              </a14:hiddenFill>
            </a:ext>
          </a:extLst>
        </p:spPr>
      </p:pic>
      <p:pic>
        <p:nvPicPr>
          <p:cNvPr id="75782" name="Picture 6" descr="74-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56100" y="115888"/>
            <a:ext cx="3930650" cy="5111750"/>
          </a:xfrm>
          <a:prstGeom prst="rect">
            <a:avLst/>
          </a:prstGeom>
          <a:noFill/>
          <a:extLst>
            <a:ext uri="{909E8E84-426E-40DD-AFC4-6F175D3DCCD1}">
              <a14:hiddenFill xmlns:a14="http://schemas.microsoft.com/office/drawing/2010/main">
                <a:solidFill>
                  <a:srgbClr val="FFFFFF"/>
                </a:solidFill>
              </a14:hiddenFill>
            </a:ext>
          </a:extLst>
        </p:spPr>
      </p:pic>
      <p:sp>
        <p:nvSpPr>
          <p:cNvPr id="75783" name="Rectangle 7"/>
          <p:cNvSpPr>
            <a:spLocks noChangeArrowheads="1"/>
          </p:cNvSpPr>
          <p:nvPr/>
        </p:nvSpPr>
        <p:spPr bwMode="auto">
          <a:xfrm>
            <a:off x="5076825" y="5373688"/>
            <a:ext cx="2808288"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uk-UA" altLang="ru-RU" sz="3200">
                <a:solidFill>
                  <a:schemeClr val="tx2"/>
                </a:solidFill>
                <a:effectLst>
                  <a:outerShdw blurRad="38100" dist="38100" dir="2700000" algn="tl">
                    <a:srgbClr val="000000"/>
                  </a:outerShdw>
                </a:effectLst>
              </a:rPr>
              <a:t>Гобсек монстр</a:t>
            </a:r>
            <a:endParaRPr lang="ru-RU" altLang="ru-RU" sz="3200">
              <a:solidFill>
                <a:schemeClr val="tx2"/>
              </a:solidFill>
              <a:effectLst>
                <a:outerShdw blurRad="38100" dist="38100" dir="2700000" algn="tl">
                  <a:srgbClr val="000000"/>
                </a:outerShdw>
              </a:effectLst>
            </a:endParaRPr>
          </a:p>
        </p:txBody>
      </p:sp>
    </p:spTree>
  </p:cSld>
  <p:clrMapOvr>
    <a:masterClrMapping/>
  </p:clrMapOvr>
  <p:transition advTm="5735"/>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path" presetSubtype="0" accel="50000" decel="50000" fill="hold" grpId="0" nodeType="withEffect">
                                  <p:stCondLst>
                                    <p:cond delay="0"/>
                                  </p:stCondLst>
                                  <p:iterate type="lt">
                                    <p:tmPct val="10000"/>
                                  </p:iterate>
                                  <p:childTnLst>
                                    <p:animMotion origin="layout" path="M 0.0 0.0  C 0.007 -0.01333  0.014 -0.028  0.021 -0.04667  C 0.04 -0.1  0.045 -0.152  0.031 -0.16  C 0.017 -0.16933  -0.01 -0.132  -0.029 -0.07867  C -0.039 -0.05067  -0.045 -0.024  -0.047 -0.004  C -0.05 0.012  -0.051 0.028  -0.051 0.04667  C -0.051 0.10667  -0.038 0.156  -0.023 0.156  C -0.008 0.156  0.005 0.10667  0.005 0.04667  C 0.005 0.01867  0.002 -0.008  -0.003 -0.02667  C -0.005 -0.04267  -0.01 -0.06  -0.016 -0.07733  C -0.036 -0.132  -0.063 -0.16933  -0.077 -0.16  C -0.091 -0.15067  -0.086 -0.1  -0.066 -0.04533  C -0.058 -0.02  -0.047 0.00133  -0.036 0.016  C -0.028 0.02933  -0.019 0.04133  -0.007 0.05333  C 0.029 0.092  0.065 0.10933  0.075 0.09333  C 0.084 0.07733  0.064 0.03333  0.028 -0.004  C 0.013 -0.02  -0.003 -0.032  -0.016 -0.04  C -0.028 -0.048  -0.043 -0.05467  -0.059 -0.05867  C -0.103 -0.072  -0.141 -0.068  -0.144 -0.04667  C -0.148 -0.02667  -0.115 0.0  -0.071 0.01333  C -0.051 0.01867  -0.032 0.02133  -0.017 0.02  C -0.004 0.02  0.01 0.01733  0.025 0.01333  C 0.069 0.0  0.102 -0.028  0.098 -0.048  C 0.095 -0.068  0.057 -0.07333  0.013 -0.06  C -0.008 -0.05333  -0.027 -0.044  -0.04 -0.03333  C -0.051 -0.02533  -0.062 -0.016  -0.074 -0.004  C -0.109 0.03467  -0.13 0.07733  -0.12 0.09333  C -0.111 0.10933  -0.074 0.092  -0.039 0.05467  C -0.022 0.036  -0.008 0.01733  0.0 0.0  Z" pathEditMode="relative">
                                      <p:cBhvr>
                                        <p:cTn id="6" dur="1299" fill="hold">
                                          <p:stCondLst>
                                            <p:cond delay="0"/>
                                          </p:stCondLst>
                                        </p:cTn>
                                        <p:tgtEl>
                                          <p:spTgt spid="75778"/>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78" grpId="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3" name="Rectangle 3"/>
          <p:cNvSpPr>
            <a:spLocks noGrp="1" noChangeArrowheads="1"/>
          </p:cNvSpPr>
          <p:nvPr>
            <p:ph type="body" idx="1"/>
          </p:nvPr>
        </p:nvSpPr>
        <p:spPr>
          <a:xfrm>
            <a:off x="358775" y="981075"/>
            <a:ext cx="8785225" cy="5688013"/>
          </a:xfrm>
        </p:spPr>
        <p:txBody>
          <a:bodyPr/>
          <a:lstStyle/>
          <a:p>
            <a:pPr>
              <a:lnSpc>
                <a:spcPct val="90000"/>
              </a:lnSpc>
              <a:buFont typeface="Wingdings" panose="05000000000000000000" pitchFamily="2" charset="2"/>
              <a:buNone/>
            </a:pPr>
            <a:r>
              <a:rPr lang="uk-UA" altLang="ru-RU"/>
              <a:t>   Чи не перетворюється Гобсек, цей всевладний режисер, на одного з тих жалюгідних акторів, владою над якими він так пишається? Безумовно, він – видатна постать, знає життя і бачив світ. У нього романтична біографія. Зморшки його  жовтавого лоба зберігали таємниці життєвих випробувань, раптових жахливих подій, несподіваних удач, романтичних пригод, незмірних радощів, голодних днів, раптового кохання, нажитого, втраченого і віднайденого багатства. </a:t>
            </a:r>
            <a:endParaRPr lang="ru-RU" altLang="ru-RU"/>
          </a:p>
        </p:txBody>
      </p:sp>
      <p:sp>
        <p:nvSpPr>
          <p:cNvPr id="40964" name="WordArt 4"/>
          <p:cNvSpPr>
            <a:spLocks noChangeArrowheads="1" noChangeShapeType="1" noTextEdit="1"/>
          </p:cNvSpPr>
          <p:nvPr/>
        </p:nvSpPr>
        <p:spPr bwMode="auto">
          <a:xfrm>
            <a:off x="323850" y="0"/>
            <a:ext cx="8604250" cy="936625"/>
          </a:xfrm>
          <a:prstGeom prst="rect">
            <a:avLst/>
          </a:prstGeom>
        </p:spPr>
        <p:txBody>
          <a:bodyPr wrap="none" fromWordArt="1">
            <a:prstTxWarp prst="textFadeUp">
              <a:avLst>
                <a:gd name="adj" fmla="val 9991"/>
              </a:avLst>
            </a:prstTxWarp>
          </a:bodyPr>
          <a:lstStyle/>
          <a:p>
            <a:pPr algn="ctr"/>
            <a:r>
              <a:rPr lang="ru-RU" sz="3600" kern="10">
                <a:ln w="12700">
                  <a:solidFill>
                    <a:srgbClr val="B2B2B2"/>
                  </a:solidFill>
                  <a:round/>
                  <a:headEnd/>
                  <a:tailEnd/>
                </a:ln>
                <a:gradFill rotWithShape="0">
                  <a:gsLst>
                    <a:gs pos="0">
                      <a:srgbClr val="520402"/>
                    </a:gs>
                    <a:gs pos="100000">
                      <a:srgbClr val="FFCC00"/>
                    </a:gs>
                  </a:gsLst>
                  <a:lin ang="5400000" scaled="1"/>
                </a:gradFill>
                <a:effectLst>
                  <a:outerShdw dist="35921" dir="2700000" sy="50000" rotWithShape="0">
                    <a:srgbClr val="875B0D">
                      <a:alpha val="70000"/>
                    </a:srgbClr>
                  </a:outerShdw>
                </a:effectLst>
              </a:rPr>
              <a:t>Трагедія заручника власної жадоби</a:t>
            </a:r>
          </a:p>
        </p:txBody>
      </p:sp>
    </p:spTree>
  </p:cSld>
  <p:clrMapOvr>
    <a:masterClrMapping/>
  </p:clrMapOvr>
  <p:transition advTm="27781">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40963">
                                            <p:txEl>
                                              <p:pRg st="0" end="0"/>
                                            </p:txEl>
                                          </p:spTgt>
                                        </p:tgtEl>
                                        <p:attrNameLst>
                                          <p:attrName>style.visibility</p:attrName>
                                        </p:attrNameLst>
                                      </p:cBhvr>
                                      <p:to>
                                        <p:strVal val="visible"/>
                                      </p:to>
                                    </p:set>
                                    <p:anim calcmode="lin" valueType="num">
                                      <p:cBhvr>
                                        <p:cTn id="7" dur="500" fill="hold"/>
                                        <p:tgtEl>
                                          <p:spTgt spid="4096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096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096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5" name="Rectangle 3"/>
          <p:cNvSpPr>
            <a:spLocks noGrp="1" noChangeArrowheads="1"/>
          </p:cNvSpPr>
          <p:nvPr>
            <p:ph type="body" idx="1"/>
          </p:nvPr>
        </p:nvSpPr>
        <p:spPr>
          <a:xfrm>
            <a:off x="0" y="0"/>
            <a:ext cx="5410200" cy="6480175"/>
          </a:xfrm>
        </p:spPr>
        <p:txBody>
          <a:bodyPr/>
          <a:lstStyle/>
          <a:p>
            <a:pPr>
              <a:lnSpc>
                <a:spcPct val="80000"/>
              </a:lnSpc>
              <a:buFont typeface="Wingdings" panose="05000000000000000000" pitchFamily="2" charset="2"/>
              <a:buNone/>
            </a:pPr>
            <a:r>
              <a:rPr lang="uk-UA" altLang="ru-RU" sz="2800"/>
              <a:t>    Його вік і стать неможливо визначити, він розмовляє завжди тихим, лагідним голосом і ніколи не сердиться. Рухи його врівноважені, і завжди однакові. Це була людина – автомат, яку щоранку накручували. Якщо людяність, спілкування з ближніми вважати релігією, то Гобсек у цьому відношенні був атеїстом. Переконливим свідченням руйнації особистості Гобсека є його непомірна ощадливість і нестримна скнарість.</a:t>
            </a:r>
            <a:endParaRPr lang="ru-RU" altLang="ru-RU" sz="2800"/>
          </a:p>
        </p:txBody>
      </p:sp>
      <p:pic>
        <p:nvPicPr>
          <p:cNvPr id="125956" name="Picture 4" descr="e734b8fec9153251b710c93db9e98e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64163" y="0"/>
            <a:ext cx="3455987" cy="5832475"/>
          </a:xfrm>
          <a:prstGeom prst="rect">
            <a:avLst/>
          </a:prstGeom>
          <a:noFill/>
          <a:extLst>
            <a:ext uri="{909E8E84-426E-40DD-AFC4-6F175D3DCCD1}">
              <a14:hiddenFill xmlns:a14="http://schemas.microsoft.com/office/drawing/2010/main">
                <a:solidFill>
                  <a:srgbClr val="FFFFFF"/>
                </a:solidFill>
              </a14:hiddenFill>
            </a:ext>
          </a:extLst>
        </p:spPr>
      </p:pic>
      <p:sp>
        <p:nvSpPr>
          <p:cNvPr id="125957" name="Rectangle 5"/>
          <p:cNvSpPr>
            <a:spLocks noChangeArrowheads="1"/>
          </p:cNvSpPr>
          <p:nvPr/>
        </p:nvSpPr>
        <p:spPr bwMode="auto">
          <a:xfrm>
            <a:off x="5940425" y="6021388"/>
            <a:ext cx="20875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uk-UA" altLang="ru-RU" sz="2400">
                <a:effectLst>
                  <a:outerShdw blurRad="38100" dist="38100" dir="2700000" algn="tl">
                    <a:srgbClr val="000000"/>
                  </a:outerShdw>
                </a:effectLst>
              </a:rPr>
              <a:t>Гобсек</a:t>
            </a:r>
            <a:endParaRPr lang="ru-RU" altLang="ru-RU" sz="2400">
              <a:effectLst>
                <a:outerShdw blurRad="38100" dist="38100" dir="2700000" algn="tl">
                  <a:srgbClr val="000000"/>
                </a:outerShdw>
              </a:effectLst>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4690" name="Rectangle 2"/>
          <p:cNvSpPr>
            <a:spLocks noGrp="1" noChangeArrowheads="1"/>
          </p:cNvSpPr>
          <p:nvPr>
            <p:ph type="title"/>
          </p:nvPr>
        </p:nvSpPr>
        <p:spPr>
          <a:xfrm>
            <a:off x="250825" y="5715000"/>
            <a:ext cx="8229600" cy="1143000"/>
          </a:xfrm>
        </p:spPr>
        <p:txBody>
          <a:bodyPr/>
          <a:lstStyle/>
          <a:p>
            <a:r>
              <a:rPr lang="uk-UA" altLang="ru-RU" sz="4000"/>
              <a:t>Гобсек</a:t>
            </a:r>
            <a:br>
              <a:rPr lang="uk-UA" altLang="ru-RU" sz="4000"/>
            </a:br>
            <a:endParaRPr lang="ru-RU" altLang="ru-RU" sz="4000"/>
          </a:p>
        </p:txBody>
      </p:sp>
      <p:pic>
        <p:nvPicPr>
          <p:cNvPr id="114692" name="Picture 4" descr="Гобсек"/>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1331913" y="0"/>
            <a:ext cx="6840537" cy="56927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advTm="2391"/>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9" presetClass="entr" presetSubtype="0" decel="100000" fill="hold" grpId="0" nodeType="withEffect">
                                  <p:stCondLst>
                                    <p:cond delay="0"/>
                                  </p:stCondLst>
                                  <p:childTnLst>
                                    <p:set>
                                      <p:cBhvr>
                                        <p:cTn id="6" dur="1" fill="hold">
                                          <p:stCondLst>
                                            <p:cond delay="0"/>
                                          </p:stCondLst>
                                        </p:cTn>
                                        <p:tgtEl>
                                          <p:spTgt spid="114690"/>
                                        </p:tgtEl>
                                        <p:attrNameLst>
                                          <p:attrName>style.visibility</p:attrName>
                                        </p:attrNameLst>
                                      </p:cBhvr>
                                      <p:to>
                                        <p:strVal val="visible"/>
                                      </p:to>
                                    </p:set>
                                    <p:anim calcmode="lin" valueType="num">
                                      <p:cBhvr>
                                        <p:cTn id="7" dur="500" fill="hold"/>
                                        <p:tgtEl>
                                          <p:spTgt spid="114690"/>
                                        </p:tgtEl>
                                        <p:attrNameLst>
                                          <p:attrName>ppt_w</p:attrName>
                                        </p:attrNameLst>
                                      </p:cBhvr>
                                      <p:tavLst>
                                        <p:tav tm="0">
                                          <p:val>
                                            <p:fltVal val="0"/>
                                          </p:val>
                                        </p:tav>
                                        <p:tav tm="100000">
                                          <p:val>
                                            <p:strVal val="#ppt_w"/>
                                          </p:val>
                                        </p:tav>
                                      </p:tavLst>
                                    </p:anim>
                                    <p:anim calcmode="lin" valueType="num">
                                      <p:cBhvr>
                                        <p:cTn id="8" dur="500" fill="hold"/>
                                        <p:tgtEl>
                                          <p:spTgt spid="114690"/>
                                        </p:tgtEl>
                                        <p:attrNameLst>
                                          <p:attrName>ppt_h</p:attrName>
                                        </p:attrNameLst>
                                      </p:cBhvr>
                                      <p:tavLst>
                                        <p:tav tm="0">
                                          <p:val>
                                            <p:fltVal val="0"/>
                                          </p:val>
                                        </p:tav>
                                        <p:tav tm="100000">
                                          <p:val>
                                            <p:strVal val="#ppt_h"/>
                                          </p:val>
                                        </p:tav>
                                      </p:tavLst>
                                    </p:anim>
                                    <p:anim calcmode="lin" valueType="num">
                                      <p:cBhvr>
                                        <p:cTn id="9" dur="500" fill="hold"/>
                                        <p:tgtEl>
                                          <p:spTgt spid="114690"/>
                                        </p:tgtEl>
                                        <p:attrNameLst>
                                          <p:attrName>style.rotation</p:attrName>
                                        </p:attrNameLst>
                                      </p:cBhvr>
                                      <p:tavLst>
                                        <p:tav tm="0">
                                          <p:val>
                                            <p:fltVal val="360"/>
                                          </p:val>
                                        </p:tav>
                                        <p:tav tm="100000">
                                          <p:val>
                                            <p:fltVal val="0"/>
                                          </p:val>
                                        </p:tav>
                                      </p:tavLst>
                                    </p:anim>
                                    <p:animEffect transition="in" filter="fade">
                                      <p:cBhvr>
                                        <p:cTn id="10" dur="500"/>
                                        <p:tgtEl>
                                          <p:spTgt spid="1146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690" grpId="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7" name="Rectangle 3"/>
          <p:cNvSpPr>
            <a:spLocks noGrp="1" noChangeArrowheads="1"/>
          </p:cNvSpPr>
          <p:nvPr>
            <p:ph type="body" idx="1"/>
          </p:nvPr>
        </p:nvSpPr>
        <p:spPr>
          <a:xfrm>
            <a:off x="0" y="0"/>
            <a:ext cx="8964613" cy="6597650"/>
          </a:xfrm>
        </p:spPr>
        <p:txBody>
          <a:bodyPr/>
          <a:lstStyle/>
          <a:p>
            <a:pPr>
              <a:lnSpc>
                <a:spcPct val="90000"/>
              </a:lnSpc>
              <a:buFont typeface="Wingdings" panose="05000000000000000000" pitchFamily="2" charset="2"/>
              <a:buNone/>
            </a:pPr>
            <a:r>
              <a:rPr lang="uk-UA" altLang="ru-RU" sz="2800"/>
              <a:t>    Маючи мільйони, він живе в занедбаній кімнаті, сам ходить до кредиторів, причому пішки, і пишається тим, що сплачує лише 7 франків податків. Торкаючись золота, він перестає контролювати себе і втрачає весь свій розум. Придбавши дешево фамільні діаманти де Ресто, Гобсек підхопився на ноги і пустився в танець, приказуючи: А діаманти в мене! Діаманти тепер мої! Чудові діаманти! Бездоганні діаманти!... Ця люта радість, це злісне торжество дикуна, що заволодів блискучими камінчиками, змусили мене здригнутись. Я отетерів, заціпенів, здивовано зізнається Дервіль. Кульмінацією жадібності Гобсека є опис його запасів, які знайшов адвокат після  смерті старого: гнилі харчові продукти поряд із коштовним посудом, книгами, вазами, картинами</a:t>
            </a:r>
            <a:r>
              <a:rPr lang="en-US" altLang="ru-RU" sz="2800"/>
              <a:t>;</a:t>
            </a:r>
            <a:r>
              <a:rPr lang="uk-UA" altLang="ru-RU" sz="2800"/>
              <a:t> гроші, які лихвар ховав у кімнаті.         </a:t>
            </a:r>
            <a:endParaRPr lang="ru-RU" altLang="ru-RU" sz="2800"/>
          </a:p>
        </p:txBody>
      </p:sp>
    </p:spTree>
  </p:cSld>
  <p:clrMapOvr>
    <a:masterClrMapping/>
  </p:clrMapOvr>
  <p:transition advTm="30234">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41987">
                                            <p:txEl>
                                              <p:pRg st="0" end="0"/>
                                            </p:txEl>
                                          </p:spTgt>
                                        </p:tgtEl>
                                        <p:attrNameLst>
                                          <p:attrName>style.visibility</p:attrName>
                                        </p:attrNameLst>
                                      </p:cBhvr>
                                      <p:to>
                                        <p:strVal val="visible"/>
                                      </p:to>
                                    </p:set>
                                    <p:anim calcmode="lin" valueType="num">
                                      <p:cBhvr>
                                        <p:cTn id="7" dur="500" fill="hold"/>
                                        <p:tgtEl>
                                          <p:spTgt spid="4198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198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198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7"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bg>
      <p:bgPr>
        <a:solidFill>
          <a:schemeClr val="bg2"/>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uk-UA" altLang="ru-RU" sz="4000"/>
              <a:t/>
            </a:r>
            <a:br>
              <a:rPr lang="uk-UA" altLang="ru-RU" sz="4000"/>
            </a:br>
            <a:r>
              <a:rPr lang="uk-UA" altLang="ru-RU" sz="4000"/>
              <a:t/>
            </a:r>
            <a:br>
              <a:rPr lang="uk-UA" altLang="ru-RU" sz="4000"/>
            </a:br>
            <a:r>
              <a:rPr lang="uk-UA" altLang="ru-RU" sz="4000"/>
              <a:t/>
            </a:r>
            <a:br>
              <a:rPr lang="uk-UA" altLang="ru-RU" sz="4000"/>
            </a:br>
            <a:endParaRPr lang="ru-RU" altLang="ru-RU" sz="4000"/>
          </a:p>
        </p:txBody>
      </p:sp>
      <p:sp>
        <p:nvSpPr>
          <p:cNvPr id="12291" name="Rectangle 3"/>
          <p:cNvSpPr>
            <a:spLocks noGrp="1" noChangeArrowheads="1"/>
          </p:cNvSpPr>
          <p:nvPr>
            <p:ph type="body" idx="1"/>
          </p:nvPr>
        </p:nvSpPr>
        <p:spPr>
          <a:xfrm>
            <a:off x="-252413" y="665163"/>
            <a:ext cx="5580063" cy="6192837"/>
          </a:xfrm>
        </p:spPr>
        <p:txBody>
          <a:bodyPr/>
          <a:lstStyle/>
          <a:p>
            <a:pPr>
              <a:lnSpc>
                <a:spcPct val="90000"/>
              </a:lnSpc>
              <a:buFont typeface="Wingdings" panose="05000000000000000000" pitchFamily="2" charset="2"/>
              <a:buNone/>
            </a:pPr>
            <a:r>
              <a:rPr lang="uk-UA" altLang="ru-RU"/>
              <a:t>   </a:t>
            </a:r>
            <a:r>
              <a:rPr lang="uk-UA" altLang="ru-RU" sz="2400"/>
              <a:t>У 7 років Оноре почав навчання у Вандомському  училищі. Йому там дуже подобалося: предмети викладалися абияк, а дисципліна була суровою. Бальзак не був першим учнем, хоча багато читав  і тоді-таки захопився писанням.</a:t>
            </a:r>
            <a:r>
              <a:rPr lang="en-US" altLang="ru-RU" sz="2400"/>
              <a:t> </a:t>
            </a:r>
            <a:r>
              <a:rPr lang="uk-UA" altLang="ru-RU" sz="2400"/>
              <a:t>Після того, як 1814 р. Родина Бальзаків  оселяється у Парижі. Оноре продовжив навчання в приватних школах,відвідував лекції у Сорбонні, всесвітньо відомому університеті, і відвідував практику в адвокатській конторі. Уже з тих років Бальзак спізнав на собі французьку дійсність. </a:t>
            </a:r>
            <a:endParaRPr lang="ru-RU" altLang="ru-RU" sz="2400"/>
          </a:p>
        </p:txBody>
      </p:sp>
      <p:sp>
        <p:nvSpPr>
          <p:cNvPr id="12294" name="WordArt 6"/>
          <p:cNvSpPr>
            <a:spLocks noChangeArrowheads="1" noChangeShapeType="1" noTextEdit="1"/>
          </p:cNvSpPr>
          <p:nvPr/>
        </p:nvSpPr>
        <p:spPr bwMode="auto">
          <a:xfrm>
            <a:off x="2627313" y="0"/>
            <a:ext cx="3457575" cy="792163"/>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ru-RU" sz="3600" kern="10">
                <a:gradFill rotWithShape="0">
                  <a:gsLst>
                    <a:gs pos="0">
                      <a:srgbClr val="FFFF00"/>
                    </a:gs>
                    <a:gs pos="100000">
                      <a:srgbClr val="FF9933"/>
                    </a:gs>
                  </a:gsLst>
                  <a:path path="rect">
                    <a:fillToRect l="50000" t="50000" r="50000" b="50000"/>
                  </a:path>
                </a:gradFill>
                <a:effectLst>
                  <a:outerShdw dist="35921" dir="2700000" algn="ctr" rotWithShape="0">
                    <a:srgbClr val="C0C0C0">
                      <a:alpha val="80000"/>
                    </a:srgbClr>
                  </a:outerShdw>
                </a:effectLst>
                <a:latin typeface="Impact" panose="020B0806030902050204" pitchFamily="34" charset="0"/>
              </a:rPr>
              <a:t>Освіта</a:t>
            </a:r>
          </a:p>
        </p:txBody>
      </p:sp>
      <p:pic>
        <p:nvPicPr>
          <p:cNvPr id="12298" name="Picture 10" descr="44196_o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35563" y="1052513"/>
            <a:ext cx="4008437" cy="4105275"/>
          </a:xfrm>
          <a:prstGeom prst="rect">
            <a:avLst/>
          </a:prstGeom>
          <a:noFill/>
          <a:extLst>
            <a:ext uri="{909E8E84-426E-40DD-AFC4-6F175D3DCCD1}">
              <a14:hiddenFill xmlns:a14="http://schemas.microsoft.com/office/drawing/2010/main">
                <a:solidFill>
                  <a:srgbClr val="FFFFFF"/>
                </a:solidFill>
              </a14:hiddenFill>
            </a:ext>
          </a:extLst>
        </p:spPr>
      </p:pic>
      <p:sp>
        <p:nvSpPr>
          <p:cNvPr id="12299" name="Rectangle 11"/>
          <p:cNvSpPr>
            <a:spLocks noChangeArrowheads="1"/>
          </p:cNvSpPr>
          <p:nvPr/>
        </p:nvSpPr>
        <p:spPr bwMode="auto">
          <a:xfrm>
            <a:off x="5940425" y="5084763"/>
            <a:ext cx="2016125" cy="161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uk-UA" altLang="ru-RU" sz="2000">
                <a:effectLst>
                  <a:outerShdw blurRad="38100" dist="38100" dir="2700000" algn="tl">
                    <a:srgbClr val="000000"/>
                  </a:outerShdw>
                </a:effectLst>
              </a:rPr>
              <a:t>Сорбон університет де навчався Оноре де Бальзак</a:t>
            </a:r>
            <a:endParaRPr lang="ru-RU" altLang="ru-RU" sz="2000">
              <a:effectLst>
                <a:outerShdw blurRad="38100" dist="38100" dir="2700000" algn="tl">
                  <a:srgbClr val="000000"/>
                </a:outerShdw>
              </a:effectLst>
            </a:endParaRPr>
          </a:p>
        </p:txBody>
      </p:sp>
    </p:spTree>
  </p:cSld>
  <p:clrMapOvr>
    <a:masterClrMapping/>
  </p:clrMapOvr>
  <p:transition advTm="25438">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0" presetClass="entr" presetSubtype="0" fill="hold" grpId="0" nodeType="with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fade">
                                      <p:cBhvr>
                                        <p:cTn id="7" dur="800" decel="100000"/>
                                        <p:tgtEl>
                                          <p:spTgt spid="12290"/>
                                        </p:tgtEl>
                                      </p:cBhvr>
                                    </p:animEffect>
                                    <p:anim calcmode="lin" valueType="num">
                                      <p:cBhvr>
                                        <p:cTn id="8" dur="800" decel="100000" fill="hold"/>
                                        <p:tgtEl>
                                          <p:spTgt spid="12290"/>
                                        </p:tgtEl>
                                        <p:attrNameLst>
                                          <p:attrName>style.rotation</p:attrName>
                                        </p:attrNameLst>
                                      </p:cBhvr>
                                      <p:tavLst>
                                        <p:tav tm="0">
                                          <p:val>
                                            <p:fltVal val="-90"/>
                                          </p:val>
                                        </p:tav>
                                        <p:tav tm="100000">
                                          <p:val>
                                            <p:fltVal val="0"/>
                                          </p:val>
                                        </p:tav>
                                      </p:tavLst>
                                    </p:anim>
                                    <p:anim calcmode="lin" valueType="num">
                                      <p:cBhvr>
                                        <p:cTn id="9" dur="800" decel="100000" fill="hold"/>
                                        <p:tgtEl>
                                          <p:spTgt spid="12290"/>
                                        </p:tgtEl>
                                        <p:attrNameLst>
                                          <p:attrName>ppt_x</p:attrName>
                                        </p:attrNameLst>
                                      </p:cBhvr>
                                      <p:tavLst>
                                        <p:tav tm="0">
                                          <p:val>
                                            <p:strVal val="#ppt_x+0.4"/>
                                          </p:val>
                                        </p:tav>
                                        <p:tav tm="100000">
                                          <p:val>
                                            <p:strVal val="#ppt_x-0.05"/>
                                          </p:val>
                                        </p:tav>
                                      </p:tavLst>
                                    </p:anim>
                                    <p:anim calcmode="lin" valueType="num">
                                      <p:cBhvr>
                                        <p:cTn id="10" dur="800" decel="100000" fill="hold"/>
                                        <p:tgtEl>
                                          <p:spTgt spid="1229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1229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12290"/>
                                        </p:tgtEl>
                                        <p:attrNameLst>
                                          <p:attrName>ppt_y</p:attrName>
                                        </p:attrNameLst>
                                      </p:cBhvr>
                                      <p:tavLst>
                                        <p:tav tm="0">
                                          <p:val>
                                            <p:strVal val="#ppt_y+0.1"/>
                                          </p:val>
                                        </p:tav>
                                        <p:tav tm="100000">
                                          <p:val>
                                            <p:strVal val="#ppt_y"/>
                                          </p:val>
                                        </p:tav>
                                      </p:tavLst>
                                    </p:anim>
                                  </p:childTnLst>
                                </p:cTn>
                              </p:par>
                              <p:par>
                                <p:cTn id="13" presetID="47" presetClass="entr" presetSubtype="0" fill="hold" grpId="0" nodeType="withEffect">
                                  <p:stCondLst>
                                    <p:cond delay="0"/>
                                  </p:stCondLst>
                                  <p:childTnLst>
                                    <p:set>
                                      <p:cBhvr>
                                        <p:cTn id="14" dur="1" fill="hold">
                                          <p:stCondLst>
                                            <p:cond delay="0"/>
                                          </p:stCondLst>
                                        </p:cTn>
                                        <p:tgtEl>
                                          <p:spTgt spid="12291">
                                            <p:txEl>
                                              <p:pRg st="0" end="0"/>
                                            </p:txEl>
                                          </p:spTgt>
                                        </p:tgtEl>
                                        <p:attrNameLst>
                                          <p:attrName>style.visibility</p:attrName>
                                        </p:attrNameLst>
                                      </p:cBhvr>
                                      <p:to>
                                        <p:strVal val="visible"/>
                                      </p:to>
                                    </p:set>
                                    <p:animEffect transition="in" filter="fade">
                                      <p:cBhvr>
                                        <p:cTn id="15" dur="1000"/>
                                        <p:tgtEl>
                                          <p:spTgt spid="12291">
                                            <p:txEl>
                                              <p:pRg st="0" end="0"/>
                                            </p:txEl>
                                          </p:spTgt>
                                        </p:tgtEl>
                                      </p:cBhvr>
                                    </p:animEffect>
                                    <p:anim calcmode="lin" valueType="num">
                                      <p:cBhvr>
                                        <p:cTn id="16" dur="1000" fill="hold"/>
                                        <p:tgtEl>
                                          <p:spTgt spid="12291">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1229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P spid="12291"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250825" y="5715000"/>
            <a:ext cx="8229600" cy="1143000"/>
          </a:xfrm>
        </p:spPr>
        <p:txBody>
          <a:bodyPr/>
          <a:lstStyle/>
          <a:p>
            <a:r>
              <a:rPr lang="uk-UA" altLang="ru-RU" sz="2800"/>
              <a:t>Портрет Оноре де Бальзака</a:t>
            </a:r>
            <a:br>
              <a:rPr lang="uk-UA" altLang="ru-RU" sz="2800"/>
            </a:br>
            <a:endParaRPr lang="ru-RU" altLang="ru-RU" sz="2800"/>
          </a:p>
        </p:txBody>
      </p:sp>
      <p:pic>
        <p:nvPicPr>
          <p:cNvPr id="69636" name="Picture 4" descr="1_2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39975" y="333375"/>
            <a:ext cx="4248150" cy="53292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advTm="3844">
    <p:cover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2" presetClass="entr" presetSubtype="0" fill="hold" grpId="0" nodeType="withEffect">
                                  <p:stCondLst>
                                    <p:cond delay="0"/>
                                  </p:stCondLst>
                                  <p:childTnLst>
                                    <p:set>
                                      <p:cBhvr>
                                        <p:cTn id="6" dur="1" fill="hold">
                                          <p:stCondLst>
                                            <p:cond delay="0"/>
                                          </p:stCondLst>
                                        </p:cTn>
                                        <p:tgtEl>
                                          <p:spTgt spid="69634"/>
                                        </p:tgtEl>
                                        <p:attrNameLst>
                                          <p:attrName>style.visibility</p:attrName>
                                        </p:attrNameLst>
                                      </p:cBhvr>
                                      <p:to>
                                        <p:strVal val="visible"/>
                                      </p:to>
                                    </p:set>
                                    <p:anim calcmode="lin" valueType="num">
                                      <p:cBhvr>
                                        <p:cTn id="7" dur="2000" fill="hold"/>
                                        <p:tgtEl>
                                          <p:spTgt spid="69634"/>
                                        </p:tgtEl>
                                        <p:attrNameLst>
                                          <p:attrName>ppt_w</p:attrName>
                                        </p:attrNameLst>
                                      </p:cBhvr>
                                      <p:tavLst>
                                        <p:tav tm="0">
                                          <p:val>
                                            <p:strVal val="#ppt_w*2.5"/>
                                          </p:val>
                                        </p:tav>
                                        <p:tav tm="100000">
                                          <p:val>
                                            <p:strVal val="#ppt_w"/>
                                          </p:val>
                                        </p:tav>
                                      </p:tavLst>
                                    </p:anim>
                                    <p:anim calcmode="lin" valueType="num">
                                      <p:cBhvr>
                                        <p:cTn id="8" dur="2000" fill="hold"/>
                                        <p:tgtEl>
                                          <p:spTgt spid="69634"/>
                                        </p:tgtEl>
                                        <p:attrNameLst>
                                          <p:attrName>ppt_h</p:attrName>
                                        </p:attrNameLst>
                                      </p:cBhvr>
                                      <p:tavLst>
                                        <p:tav tm="0">
                                          <p:val>
                                            <p:strVal val="#ppt_h"/>
                                          </p:val>
                                        </p:tav>
                                        <p:tav tm="100000">
                                          <p:val>
                                            <p:strVal val="#ppt_h"/>
                                          </p:val>
                                        </p:tav>
                                      </p:tavLst>
                                    </p:anim>
                                    <p:anim calcmode="lin" valueType="num">
                                      <p:cBhvr>
                                        <p:cTn id="9" dur="2000" fill="hold"/>
                                        <p:tgtEl>
                                          <p:spTgt spid="69634"/>
                                        </p:tgtEl>
                                        <p:attrNameLst>
                                          <p:attrName>ppt_x</p:attrName>
                                        </p:attrNameLst>
                                      </p:cBhvr>
                                      <p:tavLst>
                                        <p:tav tm="0">
                                          <p:val>
                                            <p:strVal val="#ppt_x-.2"/>
                                          </p:val>
                                        </p:tav>
                                        <p:tav tm="50000">
                                          <p:val>
                                            <p:strVal val="#ppt_x+.1"/>
                                          </p:val>
                                        </p:tav>
                                        <p:tav tm="100000">
                                          <p:val>
                                            <p:strVal val="#ppt_x"/>
                                          </p:val>
                                        </p:tav>
                                      </p:tavLst>
                                    </p:anim>
                                    <p:anim calcmode="lin" valueType="num">
                                      <p:cBhvr>
                                        <p:cTn id="10" dur="2000" fill="hold"/>
                                        <p:tgtEl>
                                          <p:spTgt spid="69634"/>
                                        </p:tgtEl>
                                        <p:attrNameLst>
                                          <p:attrName>ppt_y</p:attrName>
                                        </p:attrNameLst>
                                      </p:cBhvr>
                                      <p:tavLst>
                                        <p:tav tm="0">
                                          <p:val>
                                            <p:strVal val="#ppt_y+1"/>
                                          </p:val>
                                        </p:tav>
                                        <p:tav tm="50000">
                                          <p:val>
                                            <p:strVal val="#ppt_y+.5"/>
                                          </p:val>
                                        </p:tav>
                                        <p:tav tm="100000">
                                          <p:val>
                                            <p:strVal val="#ppt_y"/>
                                          </p:val>
                                        </p:tav>
                                      </p:tavLst>
                                    </p:anim>
                                    <p:animEffect transition="in" filter="fade">
                                      <p:cBhvr>
                                        <p:cTn id="11" dur="2000"/>
                                        <p:tgtEl>
                                          <p:spTgt spid="696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4"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uk-UA" altLang="ru-RU" sz="4000"/>
              <a:t/>
            </a:r>
            <a:br>
              <a:rPr lang="uk-UA" altLang="ru-RU" sz="4000"/>
            </a:br>
            <a:endParaRPr lang="ru-RU" altLang="ru-RU" sz="4000"/>
          </a:p>
        </p:txBody>
      </p:sp>
      <p:sp>
        <p:nvSpPr>
          <p:cNvPr id="14339" name="Rectangle 3"/>
          <p:cNvSpPr>
            <a:spLocks noGrp="1" noChangeArrowheads="1"/>
          </p:cNvSpPr>
          <p:nvPr>
            <p:ph type="body" idx="1"/>
          </p:nvPr>
        </p:nvSpPr>
        <p:spPr>
          <a:xfrm>
            <a:off x="250825" y="692150"/>
            <a:ext cx="8640763" cy="5949950"/>
          </a:xfrm>
        </p:spPr>
        <p:txBody>
          <a:bodyPr/>
          <a:lstStyle/>
          <a:p>
            <a:pPr>
              <a:lnSpc>
                <a:spcPct val="90000"/>
              </a:lnSpc>
              <a:buFont typeface="Wingdings" panose="05000000000000000000" pitchFamily="2" charset="2"/>
              <a:buNone/>
            </a:pPr>
            <a:r>
              <a:rPr lang="uk-UA" altLang="ru-RU" sz="2800"/>
              <a:t>    Життя посилювалося ускладненням власних матеріальних обставин. 1819 р. батько Бальзака залишив службу без пенсії, і Оноре, того самого року отримавши диплом юриста, змушений був заробляти собі на хліб. Професія адвоката його не приваблювала. Він мріяв про письменницьку діяльність. Родина не ставала йому на заваді, навіть посильно йому допомагала: на сімейній раді було ухвалено встановити Оноре іспитовий термін 2 роки та фінансувати його. За той час він мусив довести, що в нього є справжнє покликання до письменництва і що він здатен створити значний твір. Бальзак спробував виконати умови угоди, написавши віршовану драму </a:t>
            </a:r>
            <a:r>
              <a:rPr lang="en-US" altLang="ru-RU" sz="2800"/>
              <a:t>“</a:t>
            </a:r>
            <a:r>
              <a:rPr lang="uk-UA" altLang="ru-RU" sz="2800"/>
              <a:t>Кромвель</a:t>
            </a:r>
            <a:r>
              <a:rPr lang="en-US" altLang="ru-RU" sz="2800"/>
              <a:t>”</a:t>
            </a:r>
            <a:r>
              <a:rPr lang="uk-UA" altLang="ru-RU" sz="2800"/>
              <a:t>. І жанр, і естетика твору не відповідала хистові Бальзака. </a:t>
            </a:r>
          </a:p>
          <a:p>
            <a:pPr>
              <a:lnSpc>
                <a:spcPct val="90000"/>
              </a:lnSpc>
            </a:pPr>
            <a:endParaRPr lang="ru-RU" altLang="ru-RU" sz="2800"/>
          </a:p>
        </p:txBody>
      </p:sp>
      <p:sp>
        <p:nvSpPr>
          <p:cNvPr id="14341" name="WordArt 5"/>
          <p:cNvSpPr>
            <a:spLocks noChangeArrowheads="1" noChangeShapeType="1" noTextEdit="1"/>
          </p:cNvSpPr>
          <p:nvPr/>
        </p:nvSpPr>
        <p:spPr bwMode="auto">
          <a:xfrm>
            <a:off x="1042988" y="0"/>
            <a:ext cx="7129462" cy="863600"/>
          </a:xfrm>
          <a:prstGeom prst="rect">
            <a:avLst/>
          </a:prstGeom>
        </p:spPr>
        <p:txBody>
          <a:bodyPr wrap="none" fromWordArt="1">
            <a:prstTxWarp prst="textFadeUp">
              <a:avLst>
                <a:gd name="adj" fmla="val 9991"/>
              </a:avLst>
            </a:prstTxWarp>
          </a:bodyPr>
          <a:lstStyle/>
          <a:p>
            <a:pPr algn="ctr"/>
            <a:r>
              <a:rPr lang="ru-RU" sz="3600" kern="10">
                <a:ln w="12700">
                  <a:solidFill>
                    <a:srgbClr val="B2B2B2"/>
                  </a:solidFill>
                  <a:round/>
                  <a:headEnd/>
                  <a:tailEnd/>
                </a:ln>
                <a:gradFill rotWithShape="0">
                  <a:gsLst>
                    <a:gs pos="0">
                      <a:srgbClr val="520402"/>
                    </a:gs>
                    <a:gs pos="100000">
                      <a:srgbClr val="FFCC00"/>
                    </a:gs>
                  </a:gsLst>
                  <a:lin ang="5400000" scaled="1"/>
                </a:gradFill>
                <a:effectLst>
                  <a:outerShdw dist="35921" dir="2700000" sy="50000" rotWithShape="0">
                    <a:srgbClr val="875B0D">
                      <a:alpha val="70000"/>
                    </a:srgbClr>
                  </a:outerShdw>
                </a:effectLst>
              </a:rPr>
              <a:t>Заглиблення в прозу</a:t>
            </a:r>
          </a:p>
        </p:txBody>
      </p:sp>
    </p:spTree>
  </p:cSld>
  <p:clrMapOvr>
    <a:masterClrMapping/>
  </p:clrMapOvr>
  <p:transition advTm="29578"/>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7" presetClass="entr" presetSubtype="0" fill="hold" grpId="0" nodeType="withEffect">
                                  <p:stCondLst>
                                    <p:cond delay="0"/>
                                  </p:stCondLst>
                                  <p:childTnLst>
                                    <p:set>
                                      <p:cBhvr>
                                        <p:cTn id="6" dur="1" fill="hold">
                                          <p:stCondLst>
                                            <p:cond delay="0"/>
                                          </p:stCondLst>
                                        </p:cTn>
                                        <p:tgtEl>
                                          <p:spTgt spid="14338"/>
                                        </p:tgtEl>
                                        <p:attrNameLst>
                                          <p:attrName>style.visibility</p:attrName>
                                        </p:attrNameLst>
                                      </p:cBhvr>
                                      <p:to>
                                        <p:strVal val="visible"/>
                                      </p:to>
                                    </p:set>
                                    <p:animEffect transition="in" filter="fade">
                                      <p:cBhvr>
                                        <p:cTn id="7" dur="1000"/>
                                        <p:tgtEl>
                                          <p:spTgt spid="14338"/>
                                        </p:tgtEl>
                                      </p:cBhvr>
                                    </p:animEffect>
                                    <p:anim calcmode="lin" valueType="num">
                                      <p:cBhvr>
                                        <p:cTn id="8" dur="1000" fill="hold"/>
                                        <p:tgtEl>
                                          <p:spTgt spid="14338"/>
                                        </p:tgtEl>
                                        <p:attrNameLst>
                                          <p:attrName>ppt_x</p:attrName>
                                        </p:attrNameLst>
                                      </p:cBhvr>
                                      <p:tavLst>
                                        <p:tav tm="0">
                                          <p:val>
                                            <p:strVal val="#ppt_x"/>
                                          </p:val>
                                        </p:tav>
                                        <p:tav tm="100000">
                                          <p:val>
                                            <p:strVal val="#ppt_x"/>
                                          </p:val>
                                        </p:tav>
                                      </p:tavLst>
                                    </p:anim>
                                    <p:anim calcmode="lin" valueType="num">
                                      <p:cBhvr>
                                        <p:cTn id="9" dur="1000" fill="hold"/>
                                        <p:tgtEl>
                                          <p:spTgt spid="14338"/>
                                        </p:tgtEl>
                                        <p:attrNameLst>
                                          <p:attrName>ppt_y</p:attrName>
                                        </p:attrNameLst>
                                      </p:cBhvr>
                                      <p:tavLst>
                                        <p:tav tm="0">
                                          <p:val>
                                            <p:strVal val="#ppt_y-.1"/>
                                          </p:val>
                                        </p:tav>
                                        <p:tav tm="100000">
                                          <p:val>
                                            <p:strVal val="#ppt_y"/>
                                          </p:val>
                                        </p:tav>
                                      </p:tavLst>
                                    </p:anim>
                                  </p:childTnLst>
                                </p:cTn>
                              </p:par>
                              <p:par>
                                <p:cTn id="10" presetID="2" presetClass="entr" presetSubtype="1" fill="hold" grpId="0" nodeType="withEffect">
                                  <p:stCondLst>
                                    <p:cond delay="0"/>
                                  </p:stCondLst>
                                  <p:childTnLst>
                                    <p:set>
                                      <p:cBhvr>
                                        <p:cTn id="11" dur="1" fill="hold">
                                          <p:stCondLst>
                                            <p:cond delay="0"/>
                                          </p:stCondLst>
                                        </p:cTn>
                                        <p:tgtEl>
                                          <p:spTgt spid="14339">
                                            <p:txEl>
                                              <p:pRg st="0" end="0"/>
                                            </p:txEl>
                                          </p:spTgt>
                                        </p:tgtEl>
                                        <p:attrNameLst>
                                          <p:attrName>style.visibility</p:attrName>
                                        </p:attrNameLst>
                                      </p:cBhvr>
                                      <p:to>
                                        <p:strVal val="visible"/>
                                      </p:to>
                                    </p:set>
                                    <p:anim calcmode="lin" valueType="num">
                                      <p:cBhvr additive="base">
                                        <p:cTn id="12" dur="1000" fill="hold">
                                          <p:stCondLst>
                                            <p:cond delay="0"/>
                                          </p:stCondLst>
                                        </p:cTn>
                                        <p:tgtEl>
                                          <p:spTgt spid="14339">
                                            <p:txEl>
                                              <p:pRg st="0" end="0"/>
                                            </p:txEl>
                                          </p:spTgt>
                                        </p:tgtEl>
                                        <p:attrNameLst>
                                          <p:attrName>ppt_x</p:attrName>
                                        </p:attrNameLst>
                                      </p:cBhvr>
                                      <p:tavLst>
                                        <p:tav tm="0">
                                          <p:val>
                                            <p:strVal val="#ppt_x"/>
                                          </p:val>
                                        </p:tav>
                                        <p:tav tm="100000">
                                          <p:val>
                                            <p:strVal val="#ppt_x"/>
                                          </p:val>
                                        </p:tav>
                                      </p:tavLst>
                                    </p:anim>
                                    <p:anim calcmode="lin" valueType="num">
                                      <p:cBhvr additive="base">
                                        <p:cTn id="13" dur="1000" fill="hold">
                                          <p:stCondLst>
                                            <p:cond delay="0"/>
                                          </p:stCondLst>
                                        </p:cTn>
                                        <p:tgtEl>
                                          <p:spTgt spid="14339">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p:bldP spid="14339" grpId="0" build="p" rev="1"/>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323850" y="5715000"/>
            <a:ext cx="8229600" cy="1143000"/>
          </a:xfrm>
        </p:spPr>
        <p:txBody>
          <a:bodyPr/>
          <a:lstStyle/>
          <a:p>
            <a:r>
              <a:rPr lang="uk-UA" altLang="ru-RU" sz="2800"/>
              <a:t>Оноре де Бальзак</a:t>
            </a:r>
            <a:br>
              <a:rPr lang="uk-UA" altLang="ru-RU" sz="2800"/>
            </a:br>
            <a:endParaRPr lang="ru-RU" altLang="ru-RU" sz="2800"/>
          </a:p>
        </p:txBody>
      </p:sp>
      <p:pic>
        <p:nvPicPr>
          <p:cNvPr id="70660" name="Picture 4" descr="250px-Honore_de_Balzac_20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5875" y="333375"/>
            <a:ext cx="3786188" cy="53292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advTm="2969"/>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3" name="Rectangle 3"/>
          <p:cNvSpPr>
            <a:spLocks noGrp="1" noChangeArrowheads="1"/>
          </p:cNvSpPr>
          <p:nvPr>
            <p:ph type="body" idx="1"/>
          </p:nvPr>
        </p:nvSpPr>
        <p:spPr>
          <a:xfrm>
            <a:off x="-757238" y="692150"/>
            <a:ext cx="8229601" cy="4530725"/>
          </a:xfrm>
        </p:spPr>
        <p:txBody>
          <a:bodyPr/>
          <a:lstStyle/>
          <a:p>
            <a:pPr>
              <a:buFont typeface="Wingdings" panose="05000000000000000000" pitchFamily="2" charset="2"/>
              <a:buNone/>
            </a:pPr>
            <a:r>
              <a:rPr lang="uk-UA" altLang="ru-RU"/>
              <a:t>  </a:t>
            </a:r>
            <a:endParaRPr lang="ru-RU" altLang="ru-RU"/>
          </a:p>
        </p:txBody>
      </p:sp>
      <p:sp>
        <p:nvSpPr>
          <p:cNvPr id="15364" name="Rectangle 4"/>
          <p:cNvSpPr>
            <a:spLocks noChangeArrowheads="1"/>
          </p:cNvSpPr>
          <p:nvPr/>
        </p:nvSpPr>
        <p:spPr bwMode="auto">
          <a:xfrm>
            <a:off x="0" y="0"/>
            <a:ext cx="8964613" cy="585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90000"/>
              </a:lnSpc>
              <a:spcBef>
                <a:spcPct val="20000"/>
              </a:spcBef>
              <a:buClr>
                <a:schemeClr val="hlink"/>
              </a:buClr>
              <a:buSzPct val="90000"/>
              <a:buFont typeface="Wingdings" panose="05000000000000000000" pitchFamily="2" charset="2"/>
              <a:buNone/>
            </a:pPr>
            <a:r>
              <a:rPr lang="uk-UA" altLang="ru-RU" sz="2800">
                <a:effectLst>
                  <a:outerShdw blurRad="38100" dist="38100" dir="2700000" algn="tl">
                    <a:srgbClr val="000000"/>
                  </a:outerShdw>
                </a:effectLst>
                <a:latin typeface="Andalus" panose="02020603050405020304" pitchFamily="18" charset="-78"/>
              </a:rPr>
              <a:t>З 1831 р. Бальзак жив у мансарді, спілкувався з журналістами і створив низку модних тоді готичних романів, спочатку в співтоваристві, а потім самостійно.   В 20-ті роки багато в чому ускладнили життя Бальзака. Боротьба з кредиторами – одна з найпопулярніших тем анекдотів, пов</a:t>
            </a:r>
            <a:r>
              <a:rPr lang="en-US" altLang="ru-RU" sz="2800">
                <a:effectLst>
                  <a:outerShdw blurRad="38100" dist="38100" dir="2700000" algn="tl">
                    <a:srgbClr val="000000"/>
                  </a:outerShdw>
                </a:effectLst>
                <a:latin typeface="Andalus" panose="02020603050405020304" pitchFamily="18" charset="-78"/>
              </a:rPr>
              <a:t>’</a:t>
            </a:r>
            <a:r>
              <a:rPr lang="uk-UA" altLang="ru-RU" sz="2800">
                <a:effectLst>
                  <a:outerShdw blurRad="38100" dist="38100" dir="2700000" algn="tl">
                    <a:srgbClr val="000000"/>
                  </a:outerShdw>
                </a:effectLst>
                <a:latin typeface="Andalus" panose="02020603050405020304" pitchFamily="18" charset="-78"/>
              </a:rPr>
              <a:t>язаних із його ім</a:t>
            </a:r>
            <a:r>
              <a:rPr lang="en-US" altLang="ru-RU" sz="2800">
                <a:effectLst>
                  <a:outerShdw blurRad="38100" dist="38100" dir="2700000" algn="tl">
                    <a:srgbClr val="000000"/>
                  </a:outerShdw>
                </a:effectLst>
                <a:latin typeface="Andalus" panose="02020603050405020304" pitchFamily="18" charset="-78"/>
              </a:rPr>
              <a:t>’</a:t>
            </a:r>
            <a:r>
              <a:rPr lang="uk-UA" altLang="ru-RU" sz="2800">
                <a:effectLst>
                  <a:outerShdw blurRad="38100" dist="38100" dir="2700000" algn="tl">
                    <a:srgbClr val="000000"/>
                  </a:outerShdw>
                </a:effectLst>
                <a:latin typeface="Andalus" panose="02020603050405020304" pitchFamily="18" charset="-78"/>
              </a:rPr>
              <a:t>ям. Аби позбутися боргів, Бальзак писав безупинно, створюючи роман за романом, працюючи  по 16 годин на добу та одержуючи аванси від видавців за ненаписані твори. Крім того, він був світською людиною, завойовував серця жінок, мав славу трохи кумедного </a:t>
            </a:r>
            <a:r>
              <a:rPr lang="en-US" altLang="ru-RU" sz="2800">
                <a:effectLst>
                  <a:outerShdw blurRad="38100" dist="38100" dir="2700000" algn="tl">
                    <a:srgbClr val="000000"/>
                  </a:outerShdw>
                </a:effectLst>
                <a:latin typeface="Andalus" panose="02020603050405020304" pitchFamily="18" charset="-78"/>
              </a:rPr>
              <a:t>“</a:t>
            </a:r>
            <a:r>
              <a:rPr lang="uk-UA" altLang="ru-RU" sz="2800">
                <a:effectLst>
                  <a:outerShdw blurRad="38100" dist="38100" dir="2700000" algn="tl">
                    <a:srgbClr val="000000"/>
                  </a:outerShdw>
                </a:effectLst>
                <a:latin typeface="Andalus" panose="02020603050405020304" pitchFamily="18" charset="-78"/>
              </a:rPr>
              <a:t>денді</a:t>
            </a:r>
            <a:r>
              <a:rPr lang="en-US" altLang="ru-RU" sz="2800">
                <a:effectLst>
                  <a:outerShdw blurRad="38100" dist="38100" dir="2700000" algn="tl">
                    <a:srgbClr val="000000"/>
                  </a:outerShdw>
                </a:effectLst>
                <a:latin typeface="Andalus" panose="02020603050405020304" pitchFamily="18" charset="-78"/>
              </a:rPr>
              <a:t>”</a:t>
            </a:r>
            <a:r>
              <a:rPr lang="uk-UA" altLang="ru-RU" sz="2800">
                <a:effectLst>
                  <a:outerShdw blurRad="38100" dist="38100" dir="2700000" algn="tl">
                    <a:srgbClr val="000000"/>
                  </a:outerShdw>
                </a:effectLst>
                <a:latin typeface="Andalus" panose="02020603050405020304" pitchFamily="18" charset="-78"/>
              </a:rPr>
              <a:t>. Встигнути скрізь він міг тільки завдяки життєлюбності й працьовитості, які, мов потік, нуртували і виливалась на сторінки його книжок.    </a:t>
            </a:r>
          </a:p>
        </p:txBody>
      </p:sp>
    </p:spTree>
  </p:cSld>
  <p:clrMapOvr>
    <a:masterClrMapping/>
  </p:clrMapOvr>
  <p:transition advTm="14172">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4" presetClass="entr" presetSubtype="0" fill="hold" grpId="0" nodeType="with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Effect transition="in" filter="fade">
                                      <p:cBhvr>
                                        <p:cTn id="7" dur="500"/>
                                        <p:tgtEl>
                                          <p:spTgt spid="15363">
                                            <p:txEl>
                                              <p:pRg st="0" end="0"/>
                                            </p:txEl>
                                          </p:spTgt>
                                        </p:tgtEl>
                                      </p:cBhvr>
                                    </p:animEffect>
                                    <p:anim calcmode="lin" valueType="num">
                                      <p:cBhvr>
                                        <p:cTn id="8" dur="500" fill="hold"/>
                                        <p:tgtEl>
                                          <p:spTgt spid="15363">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15363">
                                            <p:txEl>
                                              <p:pRg st="0" end="0"/>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755650" y="6092825"/>
            <a:ext cx="7221538" cy="765175"/>
          </a:xfrm>
        </p:spPr>
        <p:txBody>
          <a:bodyPr/>
          <a:lstStyle/>
          <a:p>
            <a:r>
              <a:rPr lang="uk-UA" altLang="ru-RU" sz="3200"/>
              <a:t>Статуя Оноре де Бальзака</a:t>
            </a:r>
            <a:endParaRPr lang="ru-RU" altLang="ru-RU" sz="3200"/>
          </a:p>
        </p:txBody>
      </p:sp>
      <p:pic>
        <p:nvPicPr>
          <p:cNvPr id="71684" name="Picture 4" descr="250px-Honore-de-Balza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00263" y="188913"/>
            <a:ext cx="4446587" cy="576103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advTm="2171"/>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a:xfrm>
            <a:off x="250825" y="260350"/>
            <a:ext cx="5329238" cy="6337300"/>
          </a:xfrm>
        </p:spPr>
        <p:txBody>
          <a:bodyPr/>
          <a:lstStyle/>
          <a:p>
            <a:pPr>
              <a:lnSpc>
                <a:spcPct val="90000"/>
              </a:lnSpc>
              <a:buFont typeface="Wingdings" panose="05000000000000000000" pitchFamily="2" charset="2"/>
              <a:buNone/>
            </a:pPr>
            <a:r>
              <a:rPr lang="uk-UA" altLang="ru-RU"/>
              <a:t>  Першим кроком на шляху до Людської комедії стало звернення Бальзака до жанру Фізіологічного нарису. Саме так виник його всесвітньо відомий твір Гобсек (1830), що спочатку був фізіологічним нарисом про лихваря. Бальзак пише великі прозові твори – романи і повісті.</a:t>
            </a:r>
            <a:endParaRPr lang="ru-RU" altLang="ru-RU"/>
          </a:p>
        </p:txBody>
      </p:sp>
      <p:pic>
        <p:nvPicPr>
          <p:cNvPr id="16391" name="Picture 7" descr="1262717343_gobsec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37150" y="836613"/>
            <a:ext cx="4006850" cy="532923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advTm="12968"/>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 fill="hold" grpId="0" nodeType="with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 calcmode="lin" valueType="num">
                                      <p:cBhvr additive="base">
                                        <p:cTn id="7" dur="1000" fill="hold">
                                          <p:stCondLst>
                                            <p:cond delay="0"/>
                                          </p:stCondLst>
                                        </p:cTn>
                                        <p:tgtEl>
                                          <p:spTgt spid="16387">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stCondLst>
                                            <p:cond delay="0"/>
                                          </p:stCondLst>
                                        </p:cTn>
                                        <p:tgtEl>
                                          <p:spTgt spid="16387">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rev="1"/>
    </p:bldLst>
  </p:timing>
</p:sld>
</file>

<file path=ppt/tags/tag1.xml><?xml version="1.0" encoding="utf-8"?>
<p:tagLst xmlns:a="http://schemas.openxmlformats.org/drawingml/2006/main" xmlns:r="http://schemas.openxmlformats.org/officeDocument/2006/relationships" xmlns:p="http://schemas.openxmlformats.org/presentationml/2006/main">
  <p:tag name="TIMING" val="|0"/>
</p:tagLst>
</file>

<file path=ppt/theme/theme1.xml><?xml version="1.0" encoding="utf-8"?>
<a:theme xmlns:a="http://schemas.openxmlformats.org/drawingml/2006/main" name="Лучи">
  <a:themeElements>
    <a:clrScheme name="Лучи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Лучи">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Лучи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Лучи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Лучи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Лучи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Лучи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Лучи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Лучи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Лучи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Лучи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Beam</Template>
  <TotalTime>905</TotalTime>
  <Words>2091</Words>
  <Application>Microsoft Office PowerPoint</Application>
  <PresentationFormat>Экран (4:3)</PresentationFormat>
  <Paragraphs>60</Paragraphs>
  <Slides>29</Slides>
  <Notes>1</Notes>
  <HiddenSlides>0</HiddenSlides>
  <MMClips>0</MMClips>
  <ScaleCrop>false</ScaleCrop>
  <HeadingPairs>
    <vt:vector size="6" baseType="variant">
      <vt:variant>
        <vt:lpstr>Использованные шрифты</vt:lpstr>
      </vt:variant>
      <vt:variant>
        <vt:i4>8</vt:i4>
      </vt:variant>
      <vt:variant>
        <vt:lpstr>Тема</vt:lpstr>
      </vt:variant>
      <vt:variant>
        <vt:i4>1</vt:i4>
      </vt:variant>
      <vt:variant>
        <vt:lpstr>Заголовки слайдов</vt:lpstr>
      </vt:variant>
      <vt:variant>
        <vt:i4>29</vt:i4>
      </vt:variant>
    </vt:vector>
  </HeadingPairs>
  <TitlesOfParts>
    <vt:vector size="38" baseType="lpstr">
      <vt:lpstr>Arial</vt:lpstr>
      <vt:lpstr>Times New Roman</vt:lpstr>
      <vt:lpstr>Wingdings</vt:lpstr>
      <vt:lpstr>Gungsuh</vt:lpstr>
      <vt:lpstr>GungsuhChe</vt:lpstr>
      <vt:lpstr>Malgun Gothic</vt:lpstr>
      <vt:lpstr>Andalus</vt:lpstr>
      <vt:lpstr>Adobe Caslon Pro Bold</vt:lpstr>
      <vt:lpstr>Лучи</vt:lpstr>
      <vt:lpstr>Презентация PowerPoint</vt:lpstr>
      <vt:lpstr>Презентация PowerPoint</vt:lpstr>
      <vt:lpstr>   </vt:lpstr>
      <vt:lpstr>Портрет Оноре де Бальзака </vt:lpstr>
      <vt:lpstr> </vt:lpstr>
      <vt:lpstr>Оноре де Бальзак </vt:lpstr>
      <vt:lpstr>Презентация PowerPoint</vt:lpstr>
      <vt:lpstr>Статуя Оноре де Бальзака</vt:lpstr>
      <vt:lpstr>Презентация PowerPoint</vt:lpstr>
      <vt:lpstr>Оноре де Бальзак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Оноре де Бальзак Гобсек</vt:lpstr>
      <vt:lpstr>Презентация PowerPoint</vt:lpstr>
      <vt:lpstr>Презентация PowerPoint</vt:lpstr>
      <vt:lpstr>Гобсек </vt:lpstr>
      <vt:lpstr>Презентация PowerPoint</vt:lpstr>
    </vt:vector>
  </TitlesOfParts>
  <Company>MoBIL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Оноре де Бальзак</dc:title>
  <dc:creator>олег</dc:creator>
  <cp:lastModifiedBy>admin</cp:lastModifiedBy>
  <cp:revision>32</cp:revision>
  <dcterms:created xsi:type="dcterms:W3CDTF">2010-03-05T16:46:18Z</dcterms:created>
  <dcterms:modified xsi:type="dcterms:W3CDTF">2015-04-08T14:13:11Z</dcterms:modified>
</cp:coreProperties>
</file>