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5900" autoAdjust="0"/>
  </p:normalViewPr>
  <p:slideViewPr>
    <p:cSldViewPr>
      <p:cViewPr varScale="1">
        <p:scale>
          <a:sx n="39" d="100"/>
          <a:sy n="39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F1EF0-F42F-48E8-A9B5-CB00AA9E6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13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3CD0A-097F-44B6-95E2-941A7AE1A1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9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17B24-CA29-44D6-BA07-3CEBB610C6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2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EDDEF6-4388-4F17-8521-C1593FF71B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04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27E3-F9D5-4F5E-BE92-565FA233CB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16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FDC6-7F34-432B-AA3A-0F7E4958D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44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039F-B2E7-4541-A1A5-784A41AC4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84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FBCD-C0E5-4FA9-B255-1FD596A7FA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9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1BE5-F0DF-4724-B058-86E4CE090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0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71648-CA58-49AA-83EA-4F9E0A7F2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2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8BF92-90C0-4E99-B5EA-105840CEA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4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40239-6C88-4E2D-8FC3-B32BC0B35A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5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30D0030C-0DD3-4E72-AA58-1370495516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4537075" cy="1150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Индия</a:t>
            </a:r>
          </a:p>
        </p:txBody>
      </p:sp>
      <p:pic>
        <p:nvPicPr>
          <p:cNvPr id="2053" name="Picture 5" descr="ФайлFlag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445135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Emblem of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243046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	Для индийских женщин неприемлемы свободные нравы в общении между мужчинами и женщинами, принятые на Западе, поэтому следует избегать физических контактов, таких как рукопожатие, если вы женщина. Не здоровайтесь с женщиной за руку (если только она первой не протягивает ее) и не кладите руку на плечо женщине или мужчине. Приходя в гости, и знакомясь с кем-нибудь, хорошо знать, что имя индуса обычно состоит из его личного имени, затем имени его отца, касты, к которой он принадлежит и названия местности (деревни) в которой он живет. Фамилии не имеют значения, замужняя женщина сохраняет свое имя и в документах обозначается как такая-то, жена такого-то. </a:t>
            </a:r>
            <a:br>
              <a:rPr lang="ru-RU" altLang="ru-RU" sz="1800"/>
            </a:br>
            <a:endParaRPr lang="ru-RU" altLang="ru-RU" sz="1800"/>
          </a:p>
        </p:txBody>
      </p:sp>
      <p:pic>
        <p:nvPicPr>
          <p:cNvPr id="27653" name="Picture 5" descr="Картинка 1 из 5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4500562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Картинка 39 из 553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41663"/>
            <a:ext cx="4244975" cy="3395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752975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	 Старайтесь, чтобы подошвы ваших туфель не были обращены в чью-либо сторону - это может быть расценено как знак неуважения. Не показывайте указательным пальцем - пользуйтесь жестами вытянутой руки, либо подбородка. В Индии не принято проявление чувств прилюдно (объятия и поцелуи) - это является неприличным для местных жителей. Мужчине и женщине не стоит держаться за руки на публике (возможно только мужу и жене, и то - наедине). Экзотическая примета Индии – огромное количество коров на улицах городов и селений Индии. Известно, что в Индии корова – священное животное и если, не дай Бог, наехать на корову – последствия будут самые печальные, вплоть до пожизненного заключения. Чтобы избежать неприятностей лучше не трогать этих животных, дорогих сердцу каждого индуса, ведь убийство коровы и употребление в пищу говядины считается тяжелейшим грехом. Зато быков очень часто используют как рабочую силу, за исключением тех, которые посвящены богу Шиве.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sp>
        <p:nvSpPr>
          <p:cNvPr id="28675" name="Rectangle 3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33375"/>
            <a:ext cx="4244975" cy="6119813"/>
          </a:xfrm>
        </p:spPr>
      </p:sp>
      <p:pic>
        <p:nvPicPr>
          <p:cNvPr id="28677" name="Picture 5" descr="Картинка 17 из 5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9243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Картинка 19 из 3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995737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066088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	     </a:t>
            </a:r>
            <a:r>
              <a:rPr lang="ru-RU" altLang="ru-RU" sz="2400" b="1"/>
              <a:t>Некоторые достопримечательности Индии</a:t>
            </a:r>
          </a:p>
        </p:txBody>
      </p:sp>
      <p:pic>
        <p:nvPicPr>
          <p:cNvPr id="29701" name="Picture 5" descr="Индия - лучшие достопримеча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274955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8313" y="3213100"/>
            <a:ext cx="311626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u="none"/>
              <a:t>Врата Индии</a:t>
            </a:r>
          </a:p>
          <a:p>
            <a:pPr algn="ctr"/>
            <a:r>
              <a:rPr lang="ru-RU" altLang="ru-RU" u="none"/>
              <a:t>Врата Индии – каменная арка, построенная как мемориал в память о индийских военнослужащих, погибших в Первую Мировую Войну. У подножия арки горит вечный огонь. На самой арке вырезано более 90000 имен. </a:t>
            </a:r>
          </a:p>
        </p:txBody>
      </p:sp>
      <p:pic>
        <p:nvPicPr>
          <p:cNvPr id="29704" name="Picture 8" descr="Индия - лучшие достопримеча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024188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16463" y="2924175"/>
            <a:ext cx="3455987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2"/>
            <a:r>
              <a:rPr lang="ru-RU" altLang="ru-RU" b="1" u="none"/>
              <a:t>Дворец Ветров</a:t>
            </a:r>
            <a:r>
              <a:rPr lang="ru-RU" altLang="ru-RU" u="none"/>
              <a:t> </a:t>
            </a:r>
          </a:p>
          <a:p>
            <a:pPr algn="ctr"/>
            <a:r>
              <a:rPr lang="ru-RU" altLang="ru-RU" u="none"/>
              <a:t>Дворец Ветров был построен в 1799 г. Это пятиэтажное здание имеет одну особенность: его толщина равняется толщине одних покоев. Дворец использовался женщинами, живущими во дворце для того, чтобы наблюдать за окружающим миром без опаски, что их кто-нибудь увидит.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Индия - лучшие достопримеча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2881312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11188" y="3429000"/>
            <a:ext cx="30956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u="none"/>
              <a:t>Тадж-Махал</a:t>
            </a:r>
          </a:p>
          <a:p>
            <a:pPr algn="ctr"/>
            <a:r>
              <a:rPr lang="ru-RU" altLang="ru-RU" u="none"/>
              <a:t>Тадж-Махал, мавзолей Мумтаз Махал, любимой жены Шаха Джихана, одно из самых известных строений в мире. Он является одним из новых 7 чудес света.</a:t>
            </a:r>
            <a:r>
              <a:rPr lang="ru-RU" altLang="ru-RU"/>
              <a:t> </a:t>
            </a:r>
          </a:p>
        </p:txBody>
      </p:sp>
      <p:pic>
        <p:nvPicPr>
          <p:cNvPr id="32774" name="Picture 6" descr="Индия - лучшие достопримеча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92150"/>
            <a:ext cx="29527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067175" y="3292475"/>
            <a:ext cx="47879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u="none"/>
              <a:t>Храм Лотоса</a:t>
            </a:r>
          </a:p>
          <a:p>
            <a:pPr algn="ctr"/>
            <a:r>
              <a:rPr lang="ru-RU" altLang="ru-RU" u="none"/>
              <a:t>Дом веры в Бахаи, известный также как Храм Лотоса, названный так за свою необычную конструкцию, напоминающую цветок лотоса. Этот храм один их новейших храмов Бахаи. Здание храма было создано из белого бетона и белого греческого мрамора. Храм возвышается над зеленым парком, на территории которого находятся 9 бассейнов.</a:t>
            </a:r>
            <a:br>
              <a:rPr lang="ru-RU" altLang="ru-RU" u="none"/>
            </a:br>
            <a:r>
              <a:rPr lang="ru-RU" altLang="ru-RU" u="none"/>
              <a:t>Ежедневно здесь проходят службы. В другое время это тихое место поклонения.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Ахмедабад - Саркхедж Роджа (Sarkhej Roz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817937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921000"/>
            <a:ext cx="47879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u="none"/>
              <a:t>Саркхедж Роджа</a:t>
            </a:r>
            <a:r>
              <a:rPr lang="ru-RU" altLang="ru-RU"/>
              <a:t> </a:t>
            </a:r>
            <a:r>
              <a:rPr lang="ru-RU" altLang="ru-RU" b="1" u="none"/>
              <a:t/>
            </a:r>
            <a:br>
              <a:rPr lang="ru-RU" altLang="ru-RU" b="1" u="none"/>
            </a:br>
            <a:r>
              <a:rPr lang="ru-RU" altLang="ru-RU" u="none"/>
              <a:t>Саркхедж Роджа - это одно из самых красивых мест Ахмедабада. Но его, пожалуй, нельзя отнести к какой – либо конкретной категории. Это огромный комплекс, на территории которого расположены мечеть, могилы царей, мемориал священнослужителям и летний королевский дворец, все это окружено рвом, наполненным водой. Лучше всего приехать сюда вечером, здешние закаты надолго останутся в вашей памяти.</a:t>
            </a:r>
            <a:endParaRPr lang="ru-RU" altLang="ru-RU" b="1" u="none"/>
          </a:p>
          <a:p>
            <a:pPr algn="ctr"/>
            <a:r>
              <a:rPr lang="ru-RU" altLang="ru-RU" b="1" u="none"/>
              <a:t/>
            </a:r>
            <a:br>
              <a:rPr lang="ru-RU" altLang="ru-RU" b="1" u="none"/>
            </a:br>
            <a:endParaRPr lang="ru-RU" altLang="ru-RU" b="1" u="none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787900" y="3076575"/>
            <a:ext cx="43561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u="none"/>
              <a:t>Форт Амбер</a:t>
            </a:r>
          </a:p>
          <a:p>
            <a:pPr algn="ctr"/>
            <a:r>
              <a:rPr lang="ru-RU" altLang="ru-RU" u="none"/>
              <a:t>Форт Амбер</a:t>
            </a:r>
            <a:r>
              <a:rPr lang="ru-RU" altLang="ru-RU" b="1" u="none"/>
              <a:t> </a:t>
            </a:r>
            <a:r>
              <a:rPr lang="ru-RU" altLang="ru-RU" u="none"/>
              <a:t>входит в число лучших укрепленных сооружений в Индии. Форт стоит на склоне холма, а его стены отражаются в озере Моата. Туристы могут добраться до форта, поднимаясь пешком вверх от дороги или подняться вверх на одном их курсирующих между дорогой и фортом джипов, если же вам хочется чего-то особенного, вы можете отправиться к форту верхом на слоне.</a:t>
            </a:r>
            <a:r>
              <a:rPr lang="ru-RU" altLang="ru-RU"/>
              <a:t> </a:t>
            </a:r>
            <a:r>
              <a:rPr lang="ru-RU" altLang="ru-RU" b="1" u="none"/>
              <a:t/>
            </a:r>
            <a:br>
              <a:rPr lang="ru-RU" altLang="ru-RU" b="1" u="none"/>
            </a:br>
            <a:endParaRPr lang="ru-RU" altLang="ru-RU" b="1" u="none"/>
          </a:p>
        </p:txBody>
      </p:sp>
      <p:pic>
        <p:nvPicPr>
          <p:cNvPr id="35847" name="Picture 7" descr="Джайпур - Форт Амбер (Amber For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3770312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Индия граничит с Пакистаном на западе, с Китаем, Непалом и Бутаном на северо-востоке, с Бангладеш и Мьянмой на востоке. Кроме того, Индия имеет морские границы с Мальдивскими островами на юго-западе, со Шри-Ланкой на юге и с Индонезией на юго-востоке. Спорная территория штата Джамму и Кашмир имеет границу с Афганистаном.</a:t>
            </a:r>
          </a:p>
        </p:txBody>
      </p:sp>
      <p:pic>
        <p:nvPicPr>
          <p:cNvPr id="18438" name="Picture 6" descr="India (orthographic projection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52513"/>
            <a:ext cx="4498975" cy="4498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4244975" cy="61198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1800"/>
              <a:t>	</a:t>
            </a:r>
            <a:r>
              <a:rPr lang="ru-RU" altLang="ru-RU" sz="2000"/>
              <a:t>Индия - одно из крупнейших государств  планеты. Оно занимает второе место в мире по численности населения и седьмое по площади. Индия - одна из колыбелей человеческой цивилизации.  Индийцы первыми в мире  научились выращивать  рис, хлопчатник, сахарный  тростник, первыми начали разводить домашнюю птицу. Индия подарила миру шахматы и  десятичную систему  счисления. Достижения древней и средневековой Индии в области науки, литературы и искусства оказали воздействие на развитие  многих цивилизаций Востока.</a:t>
            </a:r>
          </a:p>
        </p:txBody>
      </p:sp>
      <p:sp>
        <p:nvSpPr>
          <p:cNvPr id="20483" name="Rectangle 3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33375"/>
            <a:ext cx="4244975" cy="6119813"/>
          </a:xfrm>
        </p:spPr>
      </p:sp>
      <p:pic>
        <p:nvPicPr>
          <p:cNvPr id="20484" name="Picture 4" descr="Картинка 10 из 1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462462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ртинка 6 из 8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73500"/>
            <a:ext cx="3960813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	 В настоящее время в Индии 25 штатов и семь союзных территорий. В конституции  Индии перечислены 15 основных языков страны,  но более  100 млн.  индийцев  говорят на других  языках  и наречиях, а общее число диалектов индийских языков, по подсчетам ученых, достигает 1652. В Индии республиканская форма правления. На территории Индии выделяются три природных района, резко отличающихся друг от друга. На севере — это массив Гималаев и Каракорума - гигантская горная система. На юге - плоскогорье Декан с окаймляющими его приморскими низменностями. Между ними лежит  огромная Индо-Гангская низменность, ее площадь 650 тыс. кв. км, или 1/5 всей территории Индии. Гималаи спускаются в сторону полуострова Индостан тремя ступенями.</a:t>
            </a:r>
          </a:p>
        </p:txBody>
      </p:sp>
      <p:sp>
        <p:nvSpPr>
          <p:cNvPr id="21507" name="Rectangle 3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33375"/>
            <a:ext cx="4244975" cy="6119813"/>
          </a:xfrm>
        </p:spPr>
      </p:sp>
      <p:pic>
        <p:nvPicPr>
          <p:cNvPr id="21509" name="Picture 5" descr="Картинка 13 из 19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32117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Картинка 4 из 2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132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Индия  богата полезными  ископаемыми.  Страна располагает крупнейшими в мире запасами железной руды  (1/4 мировых запасов), по  запасам марганцевой руды  Индия занимает третье место в мире. На долю Индии приходится 4/5 мировых запасов листовой слюды.  По добыче титана Индия занимает второе место в мире. В Индии значительны месторождения бокситов, хромитовых руд, графита, каменного угля.</a:t>
            </a:r>
          </a:p>
        </p:txBody>
      </p:sp>
      <p:sp>
        <p:nvSpPr>
          <p:cNvPr id="22531" name="Rectangle 3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333375"/>
            <a:ext cx="4244975" cy="6119813"/>
          </a:xfrm>
        </p:spPr>
      </p:sp>
      <p:pic>
        <p:nvPicPr>
          <p:cNvPr id="22532" name="Picture 4" descr="Картинка 1 из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49250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7496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	В Индии зародились такие религии как индуизм, буддизм, сикхизм и джайнизм. В первом тысячелетии нашей эры на индийский субконтинент также пришли зороастризм, иудаизм, христианство и ислам, которые оказали большое влияние на формирование разнообразной культуры региона. </a:t>
            </a:r>
          </a:p>
        </p:txBody>
      </p:sp>
      <p:pic>
        <p:nvPicPr>
          <p:cNvPr id="23556" name="Picture 4" descr="akshardham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0350"/>
            <a:ext cx="4460875" cy="3184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Картинка 36 из 3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44656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None/>
            </a:pPr>
            <a:r>
              <a:rPr lang="ru-RU" altLang="ru-RU" sz="2000"/>
              <a:t>	За последние два десятилетия экономика Индии испытала стабильный рост, однако, если сравнивать различные социальные группы, регионы, сельскую и городскую местность, экономический рост не был равномерным. Вместе с быстрым экономическим ростом сильно возросла потребность в энергоресурсах. Согласно статистическим данным, Индия занимает шестое место в мире по потреблению нефти и третье — по потреблению каменного угля.</a:t>
            </a:r>
          </a:p>
        </p:txBody>
      </p:sp>
      <p:pic>
        <p:nvPicPr>
          <p:cNvPr id="24580" name="Picture 4" descr="16561_20070624135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105275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Картинка 2 из 22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429000"/>
            <a:ext cx="2935287" cy="3163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/>
              <a:t>	Основной денежной единицей в Индии стала Индийская рупия равная 100 пайсам. В отличие от валют некоторых других стран, например, от доллара, британского фунта, евро и иены, индийская рупия не имела графического символа, легко узнаваемого во всём мире. С целью создания такого символа, правительство Индии объявило о всеиндийском конкурсе на лучший дизайн символа рупии. Конкурс завершился 15 апреля 2009 года. </a:t>
            </a:r>
          </a:p>
        </p:txBody>
      </p:sp>
      <p:pic>
        <p:nvPicPr>
          <p:cNvPr id="25605" name="Picture 5" descr="Картинка 5 из 5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64343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ФайлFive Rup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346392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Картинка 2 из 22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797425"/>
            <a:ext cx="3379788" cy="1798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244975" cy="6119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	В Индии есть и свои традиции. Например, если вы хотите попробовать есть руками, то помните, что надо пользоваться только пальцами правой руки, левая считается нечистой. В Индии не приняты рукопожатия. Вместо этого индусы используют традиционный жест: поднимают соединенные ладони к подбородку, как для молитвы, и покачивают головой со словами: «намасте». Таким образом, местные жители приветствуют не только друг друга, но и своих гостей. Однако мужчины без колебаний поздороваются с вами за руку, если вы мужчина. Рукопожатие будет оценено как жест исключительного дружелюбия. 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4427538" y="260350"/>
            <a:ext cx="44672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Индийские традиции</a:t>
            </a:r>
          </a:p>
        </p:txBody>
      </p:sp>
      <p:pic>
        <p:nvPicPr>
          <p:cNvPr id="26631" name="Picture 7" descr="Картинка 35 из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50837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Рустам</dc:creator>
  <cp:lastModifiedBy>admin</cp:lastModifiedBy>
  <cp:revision>4</cp:revision>
  <dcterms:created xsi:type="dcterms:W3CDTF">2010-05-11T05:40:53Z</dcterms:created>
  <dcterms:modified xsi:type="dcterms:W3CDTF">2015-04-08T17:33:41Z</dcterms:modified>
</cp:coreProperties>
</file>